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9" r:id="rId2"/>
    <p:sldId id="2608" r:id="rId3"/>
    <p:sldId id="2670" r:id="rId4"/>
    <p:sldId id="297" r:id="rId5"/>
    <p:sldId id="293" r:id="rId6"/>
    <p:sldId id="2666" r:id="rId7"/>
    <p:sldId id="2633" r:id="rId8"/>
    <p:sldId id="2635" r:id="rId9"/>
    <p:sldId id="2636" r:id="rId10"/>
    <p:sldId id="2638" r:id="rId11"/>
    <p:sldId id="2650" r:id="rId12"/>
    <p:sldId id="2651" r:id="rId13"/>
    <p:sldId id="2632" r:id="rId14"/>
    <p:sldId id="2631" r:id="rId15"/>
    <p:sldId id="2613" r:id="rId16"/>
    <p:sldId id="2614" r:id="rId17"/>
    <p:sldId id="2639" r:id="rId18"/>
    <p:sldId id="2642" r:id="rId19"/>
    <p:sldId id="2640" r:id="rId20"/>
    <p:sldId id="2620" r:id="rId21"/>
    <p:sldId id="2641" r:id="rId22"/>
    <p:sldId id="2667" r:id="rId23"/>
    <p:sldId id="2643" r:id="rId24"/>
    <p:sldId id="2662" r:id="rId25"/>
    <p:sldId id="2652" r:id="rId26"/>
    <p:sldId id="2653" r:id="rId27"/>
    <p:sldId id="2654" r:id="rId28"/>
    <p:sldId id="2655" r:id="rId29"/>
    <p:sldId id="2656" r:id="rId30"/>
    <p:sldId id="2657" r:id="rId31"/>
    <p:sldId id="2658" r:id="rId32"/>
    <p:sldId id="2637" r:id="rId33"/>
    <p:sldId id="2659" r:id="rId34"/>
    <p:sldId id="2660" r:id="rId35"/>
    <p:sldId id="2663" r:id="rId36"/>
    <p:sldId id="2668" r:id="rId37"/>
    <p:sldId id="2669" r:id="rId38"/>
    <p:sldId id="2647" r:id="rId39"/>
    <p:sldId id="2626" r:id="rId40"/>
    <p:sldId id="2627" r:id="rId41"/>
    <p:sldId id="2645" r:id="rId42"/>
    <p:sldId id="2664" r:id="rId43"/>
    <p:sldId id="2629" r:id="rId44"/>
    <p:sldId id="2630" r:id="rId45"/>
    <p:sldId id="2648" r:id="rId46"/>
    <p:sldId id="2665" r:id="rId47"/>
    <p:sldId id="2649" r:id="rId48"/>
    <p:sldId id="275" r:id="rId49"/>
    <p:sldId id="288" r:id="rId5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A0157E-1D7B-644C-91A5-ABBE354581BB}" type="doc">
      <dgm:prSet loTypeId="urn:microsoft.com/office/officeart/2005/8/layout/hierarchy5" loCatId="" qsTypeId="urn:microsoft.com/office/officeart/2005/8/quickstyle/simple1" qsCatId="simple" csTypeId="urn:microsoft.com/office/officeart/2005/8/colors/accent1_2" csCatId="accent1" phldr="1"/>
      <dgm:spPr/>
      <dgm:t>
        <a:bodyPr/>
        <a:lstStyle/>
        <a:p>
          <a:endParaRPr lang="de-DE"/>
        </a:p>
      </dgm:t>
    </dgm:pt>
    <dgm:pt modelId="{6E1566C5-A8AA-0542-930E-C3221AB828E7}">
      <dgm:prSet phldrT="[Text]"/>
      <dgm:spPr/>
      <dgm:t>
        <a:bodyPr/>
        <a:lstStyle/>
        <a:p>
          <a:r>
            <a:rPr lang="de-DE" dirty="0"/>
            <a:t>„</a:t>
          </a:r>
          <a:r>
            <a:rPr lang="de-DE" dirty="0" err="1"/>
            <a:t>see</a:t>
          </a:r>
          <a:r>
            <a:rPr lang="de-DE" dirty="0"/>
            <a:t>“</a:t>
          </a:r>
        </a:p>
      </dgm:t>
    </dgm:pt>
    <dgm:pt modelId="{FDE33378-D3C3-FD44-B799-C5CC6E1ECDB2}" type="parTrans" cxnId="{C7B96800-35F5-2D4E-9524-7B6A7F00F88D}">
      <dgm:prSet/>
      <dgm:spPr/>
      <dgm:t>
        <a:bodyPr/>
        <a:lstStyle/>
        <a:p>
          <a:endParaRPr lang="de-DE"/>
        </a:p>
      </dgm:t>
    </dgm:pt>
    <dgm:pt modelId="{AB3D0FD7-88DE-B74D-B1AD-22268271AA26}" type="sibTrans" cxnId="{C7B96800-35F5-2D4E-9524-7B6A7F00F88D}">
      <dgm:prSet/>
      <dgm:spPr/>
      <dgm:t>
        <a:bodyPr/>
        <a:lstStyle/>
        <a:p>
          <a:endParaRPr lang="de-DE"/>
        </a:p>
      </dgm:t>
    </dgm:pt>
    <dgm:pt modelId="{131E8FCC-FE7A-9343-A79D-B36EC013F126}">
      <dgm:prSet phldrT="[Text]"/>
      <dgm:spPr/>
      <dgm:t>
        <a:bodyPr/>
        <a:lstStyle/>
        <a:p>
          <a:r>
            <a:rPr lang="de-DE" dirty="0"/>
            <a:t>Verb</a:t>
          </a:r>
        </a:p>
      </dgm:t>
    </dgm:pt>
    <dgm:pt modelId="{7B81BEC3-BD63-A448-B8B4-7CF5A7A1F278}" type="parTrans" cxnId="{7C3F72DB-00A1-3342-9BF9-C92AD6BA6464}">
      <dgm:prSet/>
      <dgm:spPr/>
      <dgm:t>
        <a:bodyPr/>
        <a:lstStyle/>
        <a:p>
          <a:r>
            <a:rPr lang="de-DE" dirty="0"/>
            <a:t>P=0.98</a:t>
          </a:r>
        </a:p>
      </dgm:t>
    </dgm:pt>
    <dgm:pt modelId="{BF241686-C178-D443-B51E-B516B81B5F0E}" type="sibTrans" cxnId="{7C3F72DB-00A1-3342-9BF9-C92AD6BA6464}">
      <dgm:prSet/>
      <dgm:spPr/>
      <dgm:t>
        <a:bodyPr/>
        <a:lstStyle/>
        <a:p>
          <a:endParaRPr lang="de-DE"/>
        </a:p>
      </dgm:t>
    </dgm:pt>
    <dgm:pt modelId="{5129BFE9-EC21-6344-B7B2-6A54C4ED14BB}">
      <dgm:prSet phldrT="[Text]"/>
      <dgm:spPr/>
      <dgm:t>
        <a:bodyPr/>
        <a:lstStyle/>
        <a:p>
          <a:r>
            <a:rPr lang="de-DE" dirty="0"/>
            <a:t>VB</a:t>
          </a:r>
        </a:p>
      </dgm:t>
    </dgm:pt>
    <dgm:pt modelId="{A10AD723-E92B-A94F-B346-8F63BDB563B8}" type="parTrans" cxnId="{822683B2-0B50-F141-861C-C06F2DF832F2}">
      <dgm:prSet/>
      <dgm:spPr/>
      <dgm:t>
        <a:bodyPr/>
        <a:lstStyle/>
        <a:p>
          <a:r>
            <a:rPr lang="de-DE" dirty="0"/>
            <a:t>P=0.5</a:t>
          </a:r>
        </a:p>
      </dgm:t>
    </dgm:pt>
    <dgm:pt modelId="{E1B32D54-619C-824E-B5DF-CE19C9F59FF3}" type="sibTrans" cxnId="{822683B2-0B50-F141-861C-C06F2DF832F2}">
      <dgm:prSet/>
      <dgm:spPr/>
      <dgm:t>
        <a:bodyPr/>
        <a:lstStyle/>
        <a:p>
          <a:endParaRPr lang="de-DE"/>
        </a:p>
      </dgm:t>
    </dgm:pt>
    <dgm:pt modelId="{DE824D04-259C-DF40-916E-44FFACA07332}">
      <dgm:prSet phldrT="[Text]"/>
      <dgm:spPr/>
      <dgm:t>
        <a:bodyPr/>
        <a:lstStyle/>
        <a:p>
          <a:r>
            <a:rPr lang="de-DE" dirty="0"/>
            <a:t>VBP</a:t>
          </a:r>
        </a:p>
      </dgm:t>
    </dgm:pt>
    <dgm:pt modelId="{0BDFC75D-6A6B-694A-A00D-D2DD02E45EA3}" type="parTrans" cxnId="{12853C0E-1C9B-1348-817E-017CD9BFAA4B}">
      <dgm:prSet/>
      <dgm:spPr/>
      <dgm:t>
        <a:bodyPr/>
        <a:lstStyle/>
        <a:p>
          <a:r>
            <a:rPr lang="de-DE" dirty="0"/>
            <a:t>P=0.5</a:t>
          </a:r>
        </a:p>
      </dgm:t>
    </dgm:pt>
    <dgm:pt modelId="{47CF8508-4DFA-5647-AEC6-BC4489834206}" type="sibTrans" cxnId="{12853C0E-1C9B-1348-817E-017CD9BFAA4B}">
      <dgm:prSet/>
      <dgm:spPr/>
      <dgm:t>
        <a:bodyPr/>
        <a:lstStyle/>
        <a:p>
          <a:endParaRPr lang="de-DE"/>
        </a:p>
      </dgm:t>
    </dgm:pt>
    <dgm:pt modelId="{E9CD4354-C426-E549-B262-4DE58C8BD4D1}">
      <dgm:prSet phldrT="[Text]"/>
      <dgm:spPr/>
      <dgm:t>
        <a:bodyPr/>
        <a:lstStyle/>
        <a:p>
          <a:r>
            <a:rPr lang="de-DE" dirty="0"/>
            <a:t>Nomen</a:t>
          </a:r>
        </a:p>
      </dgm:t>
    </dgm:pt>
    <dgm:pt modelId="{02DD29AD-270F-F848-BEBB-220AF08F8D4C}" type="parTrans" cxnId="{0D70A640-50B5-BA49-8E8C-F1529EFF786A}">
      <dgm:prSet/>
      <dgm:spPr/>
      <dgm:t>
        <a:bodyPr/>
        <a:lstStyle/>
        <a:p>
          <a:r>
            <a:rPr lang="de-DE" dirty="0"/>
            <a:t>P=0.02</a:t>
          </a:r>
        </a:p>
      </dgm:t>
    </dgm:pt>
    <dgm:pt modelId="{71924C08-6003-8345-8015-1282581425C4}" type="sibTrans" cxnId="{0D70A640-50B5-BA49-8E8C-F1529EFF786A}">
      <dgm:prSet/>
      <dgm:spPr/>
      <dgm:t>
        <a:bodyPr/>
        <a:lstStyle/>
        <a:p>
          <a:endParaRPr lang="de-DE"/>
        </a:p>
      </dgm:t>
    </dgm:pt>
    <dgm:pt modelId="{3906E2D0-16EA-7641-BE8C-A3659AB336EE}">
      <dgm:prSet phldrT="[Text]"/>
      <dgm:spPr/>
      <dgm:t>
        <a:bodyPr/>
        <a:lstStyle/>
        <a:p>
          <a:r>
            <a:rPr lang="de-DE" dirty="0"/>
            <a:t>NN</a:t>
          </a:r>
        </a:p>
      </dgm:t>
    </dgm:pt>
    <dgm:pt modelId="{92B8C46A-4513-E847-9EBD-09BE03D8B9C2}" type="parTrans" cxnId="{0CE233A5-556E-254C-B949-E64E8274E827}">
      <dgm:prSet/>
      <dgm:spPr/>
      <dgm:t>
        <a:bodyPr/>
        <a:lstStyle/>
        <a:p>
          <a:r>
            <a:rPr lang="de-DE" dirty="0"/>
            <a:t>P=1</a:t>
          </a:r>
        </a:p>
      </dgm:t>
    </dgm:pt>
    <dgm:pt modelId="{8485974F-3267-ED4C-A9E8-A575DC124CEE}" type="sibTrans" cxnId="{0CE233A5-556E-254C-B949-E64E8274E827}">
      <dgm:prSet/>
      <dgm:spPr/>
      <dgm:t>
        <a:bodyPr/>
        <a:lstStyle/>
        <a:p>
          <a:endParaRPr lang="de-DE"/>
        </a:p>
      </dgm:t>
    </dgm:pt>
    <dgm:pt modelId="{48E99D8D-6940-0A40-97E8-552A9BC8B565}">
      <dgm:prSet phldrT="[Text]"/>
      <dgm:spPr/>
      <dgm:t>
        <a:bodyPr/>
        <a:lstStyle/>
        <a:p>
          <a:r>
            <a:rPr lang="de-DE" dirty="0"/>
            <a:t>Token</a:t>
          </a:r>
        </a:p>
      </dgm:t>
    </dgm:pt>
    <dgm:pt modelId="{EC1DABB0-25B4-C148-A35D-093C28D54852}" type="parTrans" cxnId="{E2877381-C99A-A64B-A0D5-82B51EAA66A5}">
      <dgm:prSet/>
      <dgm:spPr/>
      <dgm:t>
        <a:bodyPr/>
        <a:lstStyle/>
        <a:p>
          <a:endParaRPr lang="de-DE"/>
        </a:p>
      </dgm:t>
    </dgm:pt>
    <dgm:pt modelId="{E98398B1-B830-F349-9221-17C6A1CCE08F}" type="sibTrans" cxnId="{E2877381-C99A-A64B-A0D5-82B51EAA66A5}">
      <dgm:prSet/>
      <dgm:spPr/>
      <dgm:t>
        <a:bodyPr/>
        <a:lstStyle/>
        <a:p>
          <a:endParaRPr lang="de-DE"/>
        </a:p>
      </dgm:t>
    </dgm:pt>
    <dgm:pt modelId="{55FDF4E6-2A14-5749-B0D2-1B2A0F38E069}">
      <dgm:prSet phldrT="[Text]"/>
      <dgm:spPr/>
      <dgm:t>
        <a:bodyPr/>
        <a:lstStyle/>
        <a:p>
          <a:r>
            <a:rPr lang="de-DE" dirty="0"/>
            <a:t>Wortart</a:t>
          </a:r>
        </a:p>
      </dgm:t>
    </dgm:pt>
    <dgm:pt modelId="{EBA655AB-49EA-1140-A9AD-B3FFDF815257}" type="parTrans" cxnId="{9F1D4C51-AC5F-FF47-B7F8-2EE42E1743C9}">
      <dgm:prSet/>
      <dgm:spPr/>
      <dgm:t>
        <a:bodyPr/>
        <a:lstStyle/>
        <a:p>
          <a:endParaRPr lang="de-DE"/>
        </a:p>
      </dgm:t>
    </dgm:pt>
    <dgm:pt modelId="{C7F45522-BEBC-9449-82FD-C4688F7B28FB}" type="sibTrans" cxnId="{9F1D4C51-AC5F-FF47-B7F8-2EE42E1743C9}">
      <dgm:prSet/>
      <dgm:spPr/>
      <dgm:t>
        <a:bodyPr/>
        <a:lstStyle/>
        <a:p>
          <a:endParaRPr lang="de-DE"/>
        </a:p>
      </dgm:t>
    </dgm:pt>
    <dgm:pt modelId="{2863136B-41AC-994F-996B-AB1CC87D625E}">
      <dgm:prSet phldrT="[Text]"/>
      <dgm:spPr/>
      <dgm:t>
        <a:bodyPr/>
        <a:lstStyle/>
        <a:p>
          <a:r>
            <a:rPr lang="de-DE" dirty="0"/>
            <a:t>Tag</a:t>
          </a:r>
        </a:p>
      </dgm:t>
    </dgm:pt>
    <dgm:pt modelId="{5631570E-7C4F-E24D-BA8D-ED63928EEC53}" type="parTrans" cxnId="{69C85BC9-C49F-E242-9C41-3758B8554D94}">
      <dgm:prSet/>
      <dgm:spPr/>
      <dgm:t>
        <a:bodyPr/>
        <a:lstStyle/>
        <a:p>
          <a:endParaRPr lang="de-DE"/>
        </a:p>
      </dgm:t>
    </dgm:pt>
    <dgm:pt modelId="{B9B88326-D5D3-2F44-882A-115DC98D3ABC}" type="sibTrans" cxnId="{69C85BC9-C49F-E242-9C41-3758B8554D94}">
      <dgm:prSet/>
      <dgm:spPr/>
      <dgm:t>
        <a:bodyPr/>
        <a:lstStyle/>
        <a:p>
          <a:endParaRPr lang="de-DE"/>
        </a:p>
      </dgm:t>
    </dgm:pt>
    <dgm:pt modelId="{0D1D1667-76A9-C646-9E69-45C33F6929BD}" type="pres">
      <dgm:prSet presAssocID="{F6A0157E-1D7B-644C-91A5-ABBE354581BB}" presName="mainComposite" presStyleCnt="0">
        <dgm:presLayoutVars>
          <dgm:chPref val="1"/>
          <dgm:dir/>
          <dgm:animOne val="branch"/>
          <dgm:animLvl val="lvl"/>
          <dgm:resizeHandles val="exact"/>
        </dgm:presLayoutVars>
      </dgm:prSet>
      <dgm:spPr/>
    </dgm:pt>
    <dgm:pt modelId="{63B11F2E-3A90-834E-AA40-E0DA4B49474D}" type="pres">
      <dgm:prSet presAssocID="{F6A0157E-1D7B-644C-91A5-ABBE354581BB}" presName="hierFlow" presStyleCnt="0"/>
      <dgm:spPr/>
    </dgm:pt>
    <dgm:pt modelId="{88F316A8-00FB-664A-B149-6CC1B05DF09B}" type="pres">
      <dgm:prSet presAssocID="{F6A0157E-1D7B-644C-91A5-ABBE354581BB}" presName="firstBuf" presStyleCnt="0"/>
      <dgm:spPr/>
    </dgm:pt>
    <dgm:pt modelId="{2DFF59B1-1456-854D-B78D-529EBA047018}" type="pres">
      <dgm:prSet presAssocID="{F6A0157E-1D7B-644C-91A5-ABBE354581BB}" presName="hierChild1" presStyleCnt="0">
        <dgm:presLayoutVars>
          <dgm:chPref val="1"/>
          <dgm:animOne val="branch"/>
          <dgm:animLvl val="lvl"/>
        </dgm:presLayoutVars>
      </dgm:prSet>
      <dgm:spPr/>
    </dgm:pt>
    <dgm:pt modelId="{10DBD6AA-199C-984C-9120-532453704464}" type="pres">
      <dgm:prSet presAssocID="{6E1566C5-A8AA-0542-930E-C3221AB828E7}" presName="Name17" presStyleCnt="0"/>
      <dgm:spPr/>
    </dgm:pt>
    <dgm:pt modelId="{E2715974-5454-2C44-8100-27CE2BE57AEE}" type="pres">
      <dgm:prSet presAssocID="{6E1566C5-A8AA-0542-930E-C3221AB828E7}" presName="level1Shape" presStyleLbl="node0" presStyleIdx="0" presStyleCnt="1">
        <dgm:presLayoutVars>
          <dgm:chPref val="3"/>
        </dgm:presLayoutVars>
      </dgm:prSet>
      <dgm:spPr/>
    </dgm:pt>
    <dgm:pt modelId="{2AAF05D7-9470-E84B-A10D-EAC340333CF4}" type="pres">
      <dgm:prSet presAssocID="{6E1566C5-A8AA-0542-930E-C3221AB828E7}" presName="hierChild2" presStyleCnt="0"/>
      <dgm:spPr/>
    </dgm:pt>
    <dgm:pt modelId="{721DF7D9-8B71-754A-A4DE-F857B8C50C39}" type="pres">
      <dgm:prSet presAssocID="{7B81BEC3-BD63-A448-B8B4-7CF5A7A1F278}" presName="Name25" presStyleLbl="parChTrans1D2" presStyleIdx="0" presStyleCnt="2"/>
      <dgm:spPr/>
    </dgm:pt>
    <dgm:pt modelId="{6310894F-44E7-424D-9AC9-302662C4A5DA}" type="pres">
      <dgm:prSet presAssocID="{7B81BEC3-BD63-A448-B8B4-7CF5A7A1F278}" presName="connTx" presStyleLbl="parChTrans1D2" presStyleIdx="0" presStyleCnt="2"/>
      <dgm:spPr/>
    </dgm:pt>
    <dgm:pt modelId="{322D8B4D-9EC6-1447-B02F-270AF87B9B60}" type="pres">
      <dgm:prSet presAssocID="{131E8FCC-FE7A-9343-A79D-B36EC013F126}" presName="Name30" presStyleCnt="0"/>
      <dgm:spPr/>
    </dgm:pt>
    <dgm:pt modelId="{A1FCF8D8-A647-194E-B2F5-6FF0459242FB}" type="pres">
      <dgm:prSet presAssocID="{131E8FCC-FE7A-9343-A79D-B36EC013F126}" presName="level2Shape" presStyleLbl="node2" presStyleIdx="0" presStyleCnt="2"/>
      <dgm:spPr/>
    </dgm:pt>
    <dgm:pt modelId="{8D084579-5F56-7445-9A7A-1A56DF7511C6}" type="pres">
      <dgm:prSet presAssocID="{131E8FCC-FE7A-9343-A79D-B36EC013F126}" presName="hierChild3" presStyleCnt="0"/>
      <dgm:spPr/>
    </dgm:pt>
    <dgm:pt modelId="{33B555E0-A30E-774D-AC1B-9BC891F3EF26}" type="pres">
      <dgm:prSet presAssocID="{A10AD723-E92B-A94F-B346-8F63BDB563B8}" presName="Name25" presStyleLbl="parChTrans1D3" presStyleIdx="0" presStyleCnt="3"/>
      <dgm:spPr/>
    </dgm:pt>
    <dgm:pt modelId="{D55F350F-B702-3E40-B132-4DB79C328A26}" type="pres">
      <dgm:prSet presAssocID="{A10AD723-E92B-A94F-B346-8F63BDB563B8}" presName="connTx" presStyleLbl="parChTrans1D3" presStyleIdx="0" presStyleCnt="3"/>
      <dgm:spPr/>
    </dgm:pt>
    <dgm:pt modelId="{7E9EE3C5-825F-3C43-835E-241D888EF4E8}" type="pres">
      <dgm:prSet presAssocID="{5129BFE9-EC21-6344-B7B2-6A54C4ED14BB}" presName="Name30" presStyleCnt="0"/>
      <dgm:spPr/>
    </dgm:pt>
    <dgm:pt modelId="{3A8DA1B4-9B83-F045-8D3D-1C7FDEDB55C4}" type="pres">
      <dgm:prSet presAssocID="{5129BFE9-EC21-6344-B7B2-6A54C4ED14BB}" presName="level2Shape" presStyleLbl="node3" presStyleIdx="0" presStyleCnt="3"/>
      <dgm:spPr/>
    </dgm:pt>
    <dgm:pt modelId="{378D7D3B-5F90-9B46-A362-E22F16047225}" type="pres">
      <dgm:prSet presAssocID="{5129BFE9-EC21-6344-B7B2-6A54C4ED14BB}" presName="hierChild3" presStyleCnt="0"/>
      <dgm:spPr/>
    </dgm:pt>
    <dgm:pt modelId="{6C82977C-ECB1-E848-93FB-2BCAB36D478A}" type="pres">
      <dgm:prSet presAssocID="{0BDFC75D-6A6B-694A-A00D-D2DD02E45EA3}" presName="Name25" presStyleLbl="parChTrans1D3" presStyleIdx="1" presStyleCnt="3"/>
      <dgm:spPr/>
    </dgm:pt>
    <dgm:pt modelId="{B69A1A61-4F26-F047-A3D6-1A768D10AEE5}" type="pres">
      <dgm:prSet presAssocID="{0BDFC75D-6A6B-694A-A00D-D2DD02E45EA3}" presName="connTx" presStyleLbl="parChTrans1D3" presStyleIdx="1" presStyleCnt="3"/>
      <dgm:spPr/>
    </dgm:pt>
    <dgm:pt modelId="{F1C5C2B2-D13B-5E49-97B9-7FEB77A56097}" type="pres">
      <dgm:prSet presAssocID="{DE824D04-259C-DF40-916E-44FFACA07332}" presName="Name30" presStyleCnt="0"/>
      <dgm:spPr/>
    </dgm:pt>
    <dgm:pt modelId="{D2ACC4C2-0F7F-A743-AC25-B6EF56A23538}" type="pres">
      <dgm:prSet presAssocID="{DE824D04-259C-DF40-916E-44FFACA07332}" presName="level2Shape" presStyleLbl="node3" presStyleIdx="1" presStyleCnt="3"/>
      <dgm:spPr/>
    </dgm:pt>
    <dgm:pt modelId="{1F16C081-1C33-7A4C-8C64-58C75D94285D}" type="pres">
      <dgm:prSet presAssocID="{DE824D04-259C-DF40-916E-44FFACA07332}" presName="hierChild3" presStyleCnt="0"/>
      <dgm:spPr/>
    </dgm:pt>
    <dgm:pt modelId="{A1D1C28A-8FC0-9A4D-BE64-90038F61A784}" type="pres">
      <dgm:prSet presAssocID="{02DD29AD-270F-F848-BEBB-220AF08F8D4C}" presName="Name25" presStyleLbl="parChTrans1D2" presStyleIdx="1" presStyleCnt="2"/>
      <dgm:spPr/>
    </dgm:pt>
    <dgm:pt modelId="{DD6628FC-E252-414B-B3D9-23A42B9B9C2F}" type="pres">
      <dgm:prSet presAssocID="{02DD29AD-270F-F848-BEBB-220AF08F8D4C}" presName="connTx" presStyleLbl="parChTrans1D2" presStyleIdx="1" presStyleCnt="2"/>
      <dgm:spPr/>
    </dgm:pt>
    <dgm:pt modelId="{BBDED454-169C-A94F-B2B7-8F2CA39E55DF}" type="pres">
      <dgm:prSet presAssocID="{E9CD4354-C426-E549-B262-4DE58C8BD4D1}" presName="Name30" presStyleCnt="0"/>
      <dgm:spPr/>
    </dgm:pt>
    <dgm:pt modelId="{31E7F4AC-6211-7942-BFB2-42E4D70FA532}" type="pres">
      <dgm:prSet presAssocID="{E9CD4354-C426-E549-B262-4DE58C8BD4D1}" presName="level2Shape" presStyleLbl="node2" presStyleIdx="1" presStyleCnt="2"/>
      <dgm:spPr/>
    </dgm:pt>
    <dgm:pt modelId="{F93BD49C-0315-B540-8255-2388E6B3CD73}" type="pres">
      <dgm:prSet presAssocID="{E9CD4354-C426-E549-B262-4DE58C8BD4D1}" presName="hierChild3" presStyleCnt="0"/>
      <dgm:spPr/>
    </dgm:pt>
    <dgm:pt modelId="{1A4217AF-7AD0-1644-8C7A-A5FCA1488DEA}" type="pres">
      <dgm:prSet presAssocID="{92B8C46A-4513-E847-9EBD-09BE03D8B9C2}" presName="Name25" presStyleLbl="parChTrans1D3" presStyleIdx="2" presStyleCnt="3"/>
      <dgm:spPr/>
    </dgm:pt>
    <dgm:pt modelId="{E44733C6-6A0A-4C4F-9594-C82665F3FE6E}" type="pres">
      <dgm:prSet presAssocID="{92B8C46A-4513-E847-9EBD-09BE03D8B9C2}" presName="connTx" presStyleLbl="parChTrans1D3" presStyleIdx="2" presStyleCnt="3"/>
      <dgm:spPr/>
    </dgm:pt>
    <dgm:pt modelId="{6D16598F-E49A-4540-A9A1-9FE9D7FDC564}" type="pres">
      <dgm:prSet presAssocID="{3906E2D0-16EA-7641-BE8C-A3659AB336EE}" presName="Name30" presStyleCnt="0"/>
      <dgm:spPr/>
    </dgm:pt>
    <dgm:pt modelId="{EC87DB37-071B-B843-81E4-E85D4BDBE2D0}" type="pres">
      <dgm:prSet presAssocID="{3906E2D0-16EA-7641-BE8C-A3659AB336EE}" presName="level2Shape" presStyleLbl="node3" presStyleIdx="2" presStyleCnt="3"/>
      <dgm:spPr/>
    </dgm:pt>
    <dgm:pt modelId="{AB901C1A-6488-574A-9D47-9FE7ACE54A0A}" type="pres">
      <dgm:prSet presAssocID="{3906E2D0-16EA-7641-BE8C-A3659AB336EE}" presName="hierChild3" presStyleCnt="0"/>
      <dgm:spPr/>
    </dgm:pt>
    <dgm:pt modelId="{241E5494-A1DC-634E-863A-4AD94846363F}" type="pres">
      <dgm:prSet presAssocID="{F6A0157E-1D7B-644C-91A5-ABBE354581BB}" presName="bgShapesFlow" presStyleCnt="0"/>
      <dgm:spPr/>
    </dgm:pt>
    <dgm:pt modelId="{1FC95DCF-2F2C-224E-A991-F23E883A6E95}" type="pres">
      <dgm:prSet presAssocID="{48E99D8D-6940-0A40-97E8-552A9BC8B565}" presName="rectComp" presStyleCnt="0"/>
      <dgm:spPr/>
    </dgm:pt>
    <dgm:pt modelId="{C39913B5-5937-4B4C-887B-4CBB86A53450}" type="pres">
      <dgm:prSet presAssocID="{48E99D8D-6940-0A40-97E8-552A9BC8B565}" presName="bgRect" presStyleLbl="bgShp" presStyleIdx="0" presStyleCnt="3"/>
      <dgm:spPr/>
    </dgm:pt>
    <dgm:pt modelId="{B4FFD3A2-40C5-3C44-A606-5A04085414C3}" type="pres">
      <dgm:prSet presAssocID="{48E99D8D-6940-0A40-97E8-552A9BC8B565}" presName="bgRectTx" presStyleLbl="bgShp" presStyleIdx="0" presStyleCnt="3">
        <dgm:presLayoutVars>
          <dgm:bulletEnabled val="1"/>
        </dgm:presLayoutVars>
      </dgm:prSet>
      <dgm:spPr/>
    </dgm:pt>
    <dgm:pt modelId="{37C7159E-31B1-224F-8470-37B4F66DA408}" type="pres">
      <dgm:prSet presAssocID="{48E99D8D-6940-0A40-97E8-552A9BC8B565}" presName="spComp" presStyleCnt="0"/>
      <dgm:spPr/>
    </dgm:pt>
    <dgm:pt modelId="{17B64E7C-AAC2-A842-9D51-AA2E79B8B20D}" type="pres">
      <dgm:prSet presAssocID="{48E99D8D-6940-0A40-97E8-552A9BC8B565}" presName="hSp" presStyleCnt="0"/>
      <dgm:spPr/>
    </dgm:pt>
    <dgm:pt modelId="{FAA8057B-97C0-D847-B0F1-E38AA11A0348}" type="pres">
      <dgm:prSet presAssocID="{55FDF4E6-2A14-5749-B0D2-1B2A0F38E069}" presName="rectComp" presStyleCnt="0"/>
      <dgm:spPr/>
    </dgm:pt>
    <dgm:pt modelId="{19A5AF5A-94F5-A04D-9AE8-31241F71A786}" type="pres">
      <dgm:prSet presAssocID="{55FDF4E6-2A14-5749-B0D2-1B2A0F38E069}" presName="bgRect" presStyleLbl="bgShp" presStyleIdx="1" presStyleCnt="3"/>
      <dgm:spPr/>
    </dgm:pt>
    <dgm:pt modelId="{980EEDC2-6B21-B24F-8576-2CDAEE18F6B0}" type="pres">
      <dgm:prSet presAssocID="{55FDF4E6-2A14-5749-B0D2-1B2A0F38E069}" presName="bgRectTx" presStyleLbl="bgShp" presStyleIdx="1" presStyleCnt="3">
        <dgm:presLayoutVars>
          <dgm:bulletEnabled val="1"/>
        </dgm:presLayoutVars>
      </dgm:prSet>
      <dgm:spPr/>
    </dgm:pt>
    <dgm:pt modelId="{AF5F0B99-E59A-DB45-A43E-6A37F9ED75AD}" type="pres">
      <dgm:prSet presAssocID="{55FDF4E6-2A14-5749-B0D2-1B2A0F38E069}" presName="spComp" presStyleCnt="0"/>
      <dgm:spPr/>
    </dgm:pt>
    <dgm:pt modelId="{B9B54580-0D42-AA4E-B057-D40CB534270B}" type="pres">
      <dgm:prSet presAssocID="{55FDF4E6-2A14-5749-B0D2-1B2A0F38E069}" presName="hSp" presStyleCnt="0"/>
      <dgm:spPr/>
    </dgm:pt>
    <dgm:pt modelId="{EAD9F136-0748-1946-8317-76DB43889079}" type="pres">
      <dgm:prSet presAssocID="{2863136B-41AC-994F-996B-AB1CC87D625E}" presName="rectComp" presStyleCnt="0"/>
      <dgm:spPr/>
    </dgm:pt>
    <dgm:pt modelId="{C1B9AB00-AE82-D546-AAFE-82D65D1D2BE1}" type="pres">
      <dgm:prSet presAssocID="{2863136B-41AC-994F-996B-AB1CC87D625E}" presName="bgRect" presStyleLbl="bgShp" presStyleIdx="2" presStyleCnt="3"/>
      <dgm:spPr/>
    </dgm:pt>
    <dgm:pt modelId="{80F5203A-2D39-144F-8632-68111BE3D7FB}" type="pres">
      <dgm:prSet presAssocID="{2863136B-41AC-994F-996B-AB1CC87D625E}" presName="bgRectTx" presStyleLbl="bgShp" presStyleIdx="2" presStyleCnt="3">
        <dgm:presLayoutVars>
          <dgm:bulletEnabled val="1"/>
        </dgm:presLayoutVars>
      </dgm:prSet>
      <dgm:spPr/>
    </dgm:pt>
  </dgm:ptLst>
  <dgm:cxnLst>
    <dgm:cxn modelId="{C7B96800-35F5-2D4E-9524-7B6A7F00F88D}" srcId="{F6A0157E-1D7B-644C-91A5-ABBE354581BB}" destId="{6E1566C5-A8AA-0542-930E-C3221AB828E7}" srcOrd="0" destOrd="0" parTransId="{FDE33378-D3C3-FD44-B799-C5CC6E1ECDB2}" sibTransId="{AB3D0FD7-88DE-B74D-B1AD-22268271AA26}"/>
    <dgm:cxn modelId="{12853C0E-1C9B-1348-817E-017CD9BFAA4B}" srcId="{131E8FCC-FE7A-9343-A79D-B36EC013F126}" destId="{DE824D04-259C-DF40-916E-44FFACA07332}" srcOrd="1" destOrd="0" parTransId="{0BDFC75D-6A6B-694A-A00D-D2DD02E45EA3}" sibTransId="{47CF8508-4DFA-5647-AEC6-BC4489834206}"/>
    <dgm:cxn modelId="{E0EBA037-DD32-244B-BF39-260CCC6C346E}" type="presOf" srcId="{7B81BEC3-BD63-A448-B8B4-7CF5A7A1F278}" destId="{721DF7D9-8B71-754A-A4DE-F857B8C50C39}" srcOrd="0" destOrd="0" presId="urn:microsoft.com/office/officeart/2005/8/layout/hierarchy5"/>
    <dgm:cxn modelId="{5671C03E-6E90-594B-B477-634D310E3A14}" type="presOf" srcId="{92B8C46A-4513-E847-9EBD-09BE03D8B9C2}" destId="{1A4217AF-7AD0-1644-8C7A-A5FCA1488DEA}" srcOrd="0" destOrd="0" presId="urn:microsoft.com/office/officeart/2005/8/layout/hierarchy5"/>
    <dgm:cxn modelId="{0D70A640-50B5-BA49-8E8C-F1529EFF786A}" srcId="{6E1566C5-A8AA-0542-930E-C3221AB828E7}" destId="{E9CD4354-C426-E549-B262-4DE58C8BD4D1}" srcOrd="1" destOrd="0" parTransId="{02DD29AD-270F-F848-BEBB-220AF08F8D4C}" sibTransId="{71924C08-6003-8345-8015-1282581425C4}"/>
    <dgm:cxn modelId="{4B97E840-5223-2840-A3FB-8924CF4265F7}" type="presOf" srcId="{A10AD723-E92B-A94F-B346-8F63BDB563B8}" destId="{D55F350F-B702-3E40-B132-4DB79C328A26}" srcOrd="1" destOrd="0" presId="urn:microsoft.com/office/officeart/2005/8/layout/hierarchy5"/>
    <dgm:cxn modelId="{881A4061-94A2-B140-A4C1-4215E02C3BA2}" type="presOf" srcId="{92B8C46A-4513-E847-9EBD-09BE03D8B9C2}" destId="{E44733C6-6A0A-4C4F-9594-C82665F3FE6E}" srcOrd="1" destOrd="0" presId="urn:microsoft.com/office/officeart/2005/8/layout/hierarchy5"/>
    <dgm:cxn modelId="{E70CB464-DA65-2546-8FFA-3B0875790447}" type="presOf" srcId="{F6A0157E-1D7B-644C-91A5-ABBE354581BB}" destId="{0D1D1667-76A9-C646-9E69-45C33F6929BD}" srcOrd="0" destOrd="0" presId="urn:microsoft.com/office/officeart/2005/8/layout/hierarchy5"/>
    <dgm:cxn modelId="{E9DFA247-8534-BD4C-A62F-8D694AF493B6}" type="presOf" srcId="{6E1566C5-A8AA-0542-930E-C3221AB828E7}" destId="{E2715974-5454-2C44-8100-27CE2BE57AEE}" srcOrd="0" destOrd="0" presId="urn:microsoft.com/office/officeart/2005/8/layout/hierarchy5"/>
    <dgm:cxn modelId="{B841874D-3C68-624C-942C-FB4F82707AE7}" type="presOf" srcId="{131E8FCC-FE7A-9343-A79D-B36EC013F126}" destId="{A1FCF8D8-A647-194E-B2F5-6FF0459242FB}" srcOrd="0" destOrd="0" presId="urn:microsoft.com/office/officeart/2005/8/layout/hierarchy5"/>
    <dgm:cxn modelId="{9F1D4C51-AC5F-FF47-B7F8-2EE42E1743C9}" srcId="{F6A0157E-1D7B-644C-91A5-ABBE354581BB}" destId="{55FDF4E6-2A14-5749-B0D2-1B2A0F38E069}" srcOrd="2" destOrd="0" parTransId="{EBA655AB-49EA-1140-A9AD-B3FFDF815257}" sibTransId="{C7F45522-BEBC-9449-82FD-C4688F7B28FB}"/>
    <dgm:cxn modelId="{E2942B77-8BB1-9846-9F60-D27AC755F4D9}" type="presOf" srcId="{02DD29AD-270F-F848-BEBB-220AF08F8D4C}" destId="{A1D1C28A-8FC0-9A4D-BE64-90038F61A784}" srcOrd="0" destOrd="0" presId="urn:microsoft.com/office/officeart/2005/8/layout/hierarchy5"/>
    <dgm:cxn modelId="{0857727C-6A9C-CE4E-817E-73C2AD7A1506}" type="presOf" srcId="{55FDF4E6-2A14-5749-B0D2-1B2A0F38E069}" destId="{980EEDC2-6B21-B24F-8576-2CDAEE18F6B0}" srcOrd="1" destOrd="0" presId="urn:microsoft.com/office/officeart/2005/8/layout/hierarchy5"/>
    <dgm:cxn modelId="{E2877381-C99A-A64B-A0D5-82B51EAA66A5}" srcId="{F6A0157E-1D7B-644C-91A5-ABBE354581BB}" destId="{48E99D8D-6940-0A40-97E8-552A9BC8B565}" srcOrd="1" destOrd="0" parTransId="{EC1DABB0-25B4-C148-A35D-093C28D54852}" sibTransId="{E98398B1-B830-F349-9221-17C6A1CCE08F}"/>
    <dgm:cxn modelId="{159C119F-066F-4C40-87DF-0534F0A9FB9B}" type="presOf" srcId="{48E99D8D-6940-0A40-97E8-552A9BC8B565}" destId="{B4FFD3A2-40C5-3C44-A606-5A04085414C3}" srcOrd="1" destOrd="0" presId="urn:microsoft.com/office/officeart/2005/8/layout/hierarchy5"/>
    <dgm:cxn modelId="{0CE233A5-556E-254C-B949-E64E8274E827}" srcId="{E9CD4354-C426-E549-B262-4DE58C8BD4D1}" destId="{3906E2D0-16EA-7641-BE8C-A3659AB336EE}" srcOrd="0" destOrd="0" parTransId="{92B8C46A-4513-E847-9EBD-09BE03D8B9C2}" sibTransId="{8485974F-3267-ED4C-A9E8-A575DC124CEE}"/>
    <dgm:cxn modelId="{50D92DAE-6B30-0345-9410-ABC55CB4F1B7}" type="presOf" srcId="{55FDF4E6-2A14-5749-B0D2-1B2A0F38E069}" destId="{19A5AF5A-94F5-A04D-9AE8-31241F71A786}" srcOrd="0" destOrd="0" presId="urn:microsoft.com/office/officeart/2005/8/layout/hierarchy5"/>
    <dgm:cxn modelId="{2DBE32AF-9A12-314B-A7DF-3233521C2329}" type="presOf" srcId="{A10AD723-E92B-A94F-B346-8F63BDB563B8}" destId="{33B555E0-A30E-774D-AC1B-9BC891F3EF26}" srcOrd="0" destOrd="0" presId="urn:microsoft.com/office/officeart/2005/8/layout/hierarchy5"/>
    <dgm:cxn modelId="{822683B2-0B50-F141-861C-C06F2DF832F2}" srcId="{131E8FCC-FE7A-9343-A79D-B36EC013F126}" destId="{5129BFE9-EC21-6344-B7B2-6A54C4ED14BB}" srcOrd="0" destOrd="0" parTransId="{A10AD723-E92B-A94F-B346-8F63BDB563B8}" sibTransId="{E1B32D54-619C-824E-B5DF-CE19C9F59FF3}"/>
    <dgm:cxn modelId="{C333A2BE-555D-BA46-A1DC-7BA5D49A62C9}" type="presOf" srcId="{48E99D8D-6940-0A40-97E8-552A9BC8B565}" destId="{C39913B5-5937-4B4C-887B-4CBB86A53450}" srcOrd="0" destOrd="0" presId="urn:microsoft.com/office/officeart/2005/8/layout/hierarchy5"/>
    <dgm:cxn modelId="{C9A4A3C0-E49A-2846-8D13-154AC18E711E}" type="presOf" srcId="{E9CD4354-C426-E549-B262-4DE58C8BD4D1}" destId="{31E7F4AC-6211-7942-BFB2-42E4D70FA532}" srcOrd="0" destOrd="0" presId="urn:microsoft.com/office/officeart/2005/8/layout/hierarchy5"/>
    <dgm:cxn modelId="{69C85BC9-C49F-E242-9C41-3758B8554D94}" srcId="{F6A0157E-1D7B-644C-91A5-ABBE354581BB}" destId="{2863136B-41AC-994F-996B-AB1CC87D625E}" srcOrd="3" destOrd="0" parTransId="{5631570E-7C4F-E24D-BA8D-ED63928EEC53}" sibTransId="{B9B88326-D5D3-2F44-882A-115DC98D3ABC}"/>
    <dgm:cxn modelId="{CDB4A0CB-5898-3C41-9945-79D3820DE2A4}" type="presOf" srcId="{2863136B-41AC-994F-996B-AB1CC87D625E}" destId="{80F5203A-2D39-144F-8632-68111BE3D7FB}" srcOrd="1" destOrd="0" presId="urn:microsoft.com/office/officeart/2005/8/layout/hierarchy5"/>
    <dgm:cxn modelId="{7C3F72DB-00A1-3342-9BF9-C92AD6BA6464}" srcId="{6E1566C5-A8AA-0542-930E-C3221AB828E7}" destId="{131E8FCC-FE7A-9343-A79D-B36EC013F126}" srcOrd="0" destOrd="0" parTransId="{7B81BEC3-BD63-A448-B8B4-7CF5A7A1F278}" sibTransId="{BF241686-C178-D443-B51E-B516B81B5F0E}"/>
    <dgm:cxn modelId="{C62AB5DB-3588-B84F-A320-4BA9EA78F62C}" type="presOf" srcId="{5129BFE9-EC21-6344-B7B2-6A54C4ED14BB}" destId="{3A8DA1B4-9B83-F045-8D3D-1C7FDEDB55C4}" srcOrd="0" destOrd="0" presId="urn:microsoft.com/office/officeart/2005/8/layout/hierarchy5"/>
    <dgm:cxn modelId="{561190DF-5804-594B-BA9E-E921E99E53D6}" type="presOf" srcId="{2863136B-41AC-994F-996B-AB1CC87D625E}" destId="{C1B9AB00-AE82-D546-AAFE-82D65D1D2BE1}" srcOrd="0" destOrd="0" presId="urn:microsoft.com/office/officeart/2005/8/layout/hierarchy5"/>
    <dgm:cxn modelId="{A6AD71E0-6BE6-5E4F-88FF-72EE8F792F87}" type="presOf" srcId="{0BDFC75D-6A6B-694A-A00D-D2DD02E45EA3}" destId="{B69A1A61-4F26-F047-A3D6-1A768D10AEE5}" srcOrd="1" destOrd="0" presId="urn:microsoft.com/office/officeart/2005/8/layout/hierarchy5"/>
    <dgm:cxn modelId="{B8E586EA-7ECA-0E46-A3E7-105D55A1BC47}" type="presOf" srcId="{7B81BEC3-BD63-A448-B8B4-7CF5A7A1F278}" destId="{6310894F-44E7-424D-9AC9-302662C4A5DA}" srcOrd="1" destOrd="0" presId="urn:microsoft.com/office/officeart/2005/8/layout/hierarchy5"/>
    <dgm:cxn modelId="{69A85CEE-CA92-BA40-9257-9FAF6A1272E4}" type="presOf" srcId="{02DD29AD-270F-F848-BEBB-220AF08F8D4C}" destId="{DD6628FC-E252-414B-B3D9-23A42B9B9C2F}" srcOrd="1" destOrd="0" presId="urn:microsoft.com/office/officeart/2005/8/layout/hierarchy5"/>
    <dgm:cxn modelId="{E07BE9F0-0A59-664A-91A4-249300595575}" type="presOf" srcId="{0BDFC75D-6A6B-694A-A00D-D2DD02E45EA3}" destId="{6C82977C-ECB1-E848-93FB-2BCAB36D478A}" srcOrd="0" destOrd="0" presId="urn:microsoft.com/office/officeart/2005/8/layout/hierarchy5"/>
    <dgm:cxn modelId="{81F4E6F4-894E-A843-B499-70B7542BE32D}" type="presOf" srcId="{DE824D04-259C-DF40-916E-44FFACA07332}" destId="{D2ACC4C2-0F7F-A743-AC25-B6EF56A23538}" srcOrd="0" destOrd="0" presId="urn:microsoft.com/office/officeart/2005/8/layout/hierarchy5"/>
    <dgm:cxn modelId="{6C161CFB-382D-774A-B148-A22FB90AB87C}" type="presOf" srcId="{3906E2D0-16EA-7641-BE8C-A3659AB336EE}" destId="{EC87DB37-071B-B843-81E4-E85D4BDBE2D0}" srcOrd="0" destOrd="0" presId="urn:microsoft.com/office/officeart/2005/8/layout/hierarchy5"/>
    <dgm:cxn modelId="{AD8BD22A-B055-7341-B15B-EB92589A1FDC}" type="presParOf" srcId="{0D1D1667-76A9-C646-9E69-45C33F6929BD}" destId="{63B11F2E-3A90-834E-AA40-E0DA4B49474D}" srcOrd="0" destOrd="0" presId="urn:microsoft.com/office/officeart/2005/8/layout/hierarchy5"/>
    <dgm:cxn modelId="{C66B7384-C53E-724F-9251-BCE8FF90707F}" type="presParOf" srcId="{63B11F2E-3A90-834E-AA40-E0DA4B49474D}" destId="{88F316A8-00FB-664A-B149-6CC1B05DF09B}" srcOrd="0" destOrd="0" presId="urn:microsoft.com/office/officeart/2005/8/layout/hierarchy5"/>
    <dgm:cxn modelId="{96FBF1FE-B520-CE42-B315-46061E023C11}" type="presParOf" srcId="{63B11F2E-3A90-834E-AA40-E0DA4B49474D}" destId="{2DFF59B1-1456-854D-B78D-529EBA047018}" srcOrd="1" destOrd="0" presId="urn:microsoft.com/office/officeart/2005/8/layout/hierarchy5"/>
    <dgm:cxn modelId="{F157B91F-0069-EC4E-9243-94C563995D09}" type="presParOf" srcId="{2DFF59B1-1456-854D-B78D-529EBA047018}" destId="{10DBD6AA-199C-984C-9120-532453704464}" srcOrd="0" destOrd="0" presId="urn:microsoft.com/office/officeart/2005/8/layout/hierarchy5"/>
    <dgm:cxn modelId="{7C9372BD-2369-B54A-9105-B9134D44490E}" type="presParOf" srcId="{10DBD6AA-199C-984C-9120-532453704464}" destId="{E2715974-5454-2C44-8100-27CE2BE57AEE}" srcOrd="0" destOrd="0" presId="urn:microsoft.com/office/officeart/2005/8/layout/hierarchy5"/>
    <dgm:cxn modelId="{C7E55AE2-9116-1A4C-85D8-FF135A03273C}" type="presParOf" srcId="{10DBD6AA-199C-984C-9120-532453704464}" destId="{2AAF05D7-9470-E84B-A10D-EAC340333CF4}" srcOrd="1" destOrd="0" presId="urn:microsoft.com/office/officeart/2005/8/layout/hierarchy5"/>
    <dgm:cxn modelId="{D152BE51-C013-A340-B9A3-769B8B4982F0}" type="presParOf" srcId="{2AAF05D7-9470-E84B-A10D-EAC340333CF4}" destId="{721DF7D9-8B71-754A-A4DE-F857B8C50C39}" srcOrd="0" destOrd="0" presId="urn:microsoft.com/office/officeart/2005/8/layout/hierarchy5"/>
    <dgm:cxn modelId="{28111A99-87B5-CE49-B7EA-9602A0842365}" type="presParOf" srcId="{721DF7D9-8B71-754A-A4DE-F857B8C50C39}" destId="{6310894F-44E7-424D-9AC9-302662C4A5DA}" srcOrd="0" destOrd="0" presId="urn:microsoft.com/office/officeart/2005/8/layout/hierarchy5"/>
    <dgm:cxn modelId="{8D0C6E54-BD2E-4C46-995D-B5F7D19FEFDE}" type="presParOf" srcId="{2AAF05D7-9470-E84B-A10D-EAC340333CF4}" destId="{322D8B4D-9EC6-1447-B02F-270AF87B9B60}" srcOrd="1" destOrd="0" presId="urn:microsoft.com/office/officeart/2005/8/layout/hierarchy5"/>
    <dgm:cxn modelId="{1306C888-6FDC-5B4A-B4A7-F967D5C1499F}" type="presParOf" srcId="{322D8B4D-9EC6-1447-B02F-270AF87B9B60}" destId="{A1FCF8D8-A647-194E-B2F5-6FF0459242FB}" srcOrd="0" destOrd="0" presId="urn:microsoft.com/office/officeart/2005/8/layout/hierarchy5"/>
    <dgm:cxn modelId="{15DD5F2C-A46F-6745-AEEE-04EF058E1715}" type="presParOf" srcId="{322D8B4D-9EC6-1447-B02F-270AF87B9B60}" destId="{8D084579-5F56-7445-9A7A-1A56DF7511C6}" srcOrd="1" destOrd="0" presId="urn:microsoft.com/office/officeart/2005/8/layout/hierarchy5"/>
    <dgm:cxn modelId="{2792AE92-4335-4D44-A656-A58056D359C5}" type="presParOf" srcId="{8D084579-5F56-7445-9A7A-1A56DF7511C6}" destId="{33B555E0-A30E-774D-AC1B-9BC891F3EF26}" srcOrd="0" destOrd="0" presId="urn:microsoft.com/office/officeart/2005/8/layout/hierarchy5"/>
    <dgm:cxn modelId="{543A4929-15D9-CD4A-B8BD-ADB210E3BEFD}" type="presParOf" srcId="{33B555E0-A30E-774D-AC1B-9BC891F3EF26}" destId="{D55F350F-B702-3E40-B132-4DB79C328A26}" srcOrd="0" destOrd="0" presId="urn:microsoft.com/office/officeart/2005/8/layout/hierarchy5"/>
    <dgm:cxn modelId="{97FC6D5B-1EF6-F84A-906A-8C25FE15FA83}" type="presParOf" srcId="{8D084579-5F56-7445-9A7A-1A56DF7511C6}" destId="{7E9EE3C5-825F-3C43-835E-241D888EF4E8}" srcOrd="1" destOrd="0" presId="urn:microsoft.com/office/officeart/2005/8/layout/hierarchy5"/>
    <dgm:cxn modelId="{167AB665-BDA2-4445-9523-3EAAF805B682}" type="presParOf" srcId="{7E9EE3C5-825F-3C43-835E-241D888EF4E8}" destId="{3A8DA1B4-9B83-F045-8D3D-1C7FDEDB55C4}" srcOrd="0" destOrd="0" presId="urn:microsoft.com/office/officeart/2005/8/layout/hierarchy5"/>
    <dgm:cxn modelId="{4A245709-5758-5645-B2B3-DB9784BE12DC}" type="presParOf" srcId="{7E9EE3C5-825F-3C43-835E-241D888EF4E8}" destId="{378D7D3B-5F90-9B46-A362-E22F16047225}" srcOrd="1" destOrd="0" presId="urn:microsoft.com/office/officeart/2005/8/layout/hierarchy5"/>
    <dgm:cxn modelId="{A4065292-A570-6445-B0DE-03C74A3599F4}" type="presParOf" srcId="{8D084579-5F56-7445-9A7A-1A56DF7511C6}" destId="{6C82977C-ECB1-E848-93FB-2BCAB36D478A}" srcOrd="2" destOrd="0" presId="urn:microsoft.com/office/officeart/2005/8/layout/hierarchy5"/>
    <dgm:cxn modelId="{11FF0113-7903-6640-B3EA-84C84DEB4E1E}" type="presParOf" srcId="{6C82977C-ECB1-E848-93FB-2BCAB36D478A}" destId="{B69A1A61-4F26-F047-A3D6-1A768D10AEE5}" srcOrd="0" destOrd="0" presId="urn:microsoft.com/office/officeart/2005/8/layout/hierarchy5"/>
    <dgm:cxn modelId="{A4C5A537-ADA4-AA4A-BEB2-656953550A83}" type="presParOf" srcId="{8D084579-5F56-7445-9A7A-1A56DF7511C6}" destId="{F1C5C2B2-D13B-5E49-97B9-7FEB77A56097}" srcOrd="3" destOrd="0" presId="urn:microsoft.com/office/officeart/2005/8/layout/hierarchy5"/>
    <dgm:cxn modelId="{20F88C9F-B8AD-AF40-86D3-BC4E586B8B78}" type="presParOf" srcId="{F1C5C2B2-D13B-5E49-97B9-7FEB77A56097}" destId="{D2ACC4C2-0F7F-A743-AC25-B6EF56A23538}" srcOrd="0" destOrd="0" presId="urn:microsoft.com/office/officeart/2005/8/layout/hierarchy5"/>
    <dgm:cxn modelId="{C86464A6-F872-7249-AB02-1FA73D043A1F}" type="presParOf" srcId="{F1C5C2B2-D13B-5E49-97B9-7FEB77A56097}" destId="{1F16C081-1C33-7A4C-8C64-58C75D94285D}" srcOrd="1" destOrd="0" presId="urn:microsoft.com/office/officeart/2005/8/layout/hierarchy5"/>
    <dgm:cxn modelId="{5F7BA922-2965-C74A-86CD-7B206DFCE32A}" type="presParOf" srcId="{2AAF05D7-9470-E84B-A10D-EAC340333CF4}" destId="{A1D1C28A-8FC0-9A4D-BE64-90038F61A784}" srcOrd="2" destOrd="0" presId="urn:microsoft.com/office/officeart/2005/8/layout/hierarchy5"/>
    <dgm:cxn modelId="{2D31E475-BE0F-A144-BF46-42979548470E}" type="presParOf" srcId="{A1D1C28A-8FC0-9A4D-BE64-90038F61A784}" destId="{DD6628FC-E252-414B-B3D9-23A42B9B9C2F}" srcOrd="0" destOrd="0" presId="urn:microsoft.com/office/officeart/2005/8/layout/hierarchy5"/>
    <dgm:cxn modelId="{96C81AD5-3483-B44A-87C8-3E385BD048C3}" type="presParOf" srcId="{2AAF05D7-9470-E84B-A10D-EAC340333CF4}" destId="{BBDED454-169C-A94F-B2B7-8F2CA39E55DF}" srcOrd="3" destOrd="0" presId="urn:microsoft.com/office/officeart/2005/8/layout/hierarchy5"/>
    <dgm:cxn modelId="{D78FAEEB-747A-9245-9CCC-2DDC9FD31016}" type="presParOf" srcId="{BBDED454-169C-A94F-B2B7-8F2CA39E55DF}" destId="{31E7F4AC-6211-7942-BFB2-42E4D70FA532}" srcOrd="0" destOrd="0" presId="urn:microsoft.com/office/officeart/2005/8/layout/hierarchy5"/>
    <dgm:cxn modelId="{D804AF95-BA90-7E4C-8E18-8A76FC37ACDE}" type="presParOf" srcId="{BBDED454-169C-A94F-B2B7-8F2CA39E55DF}" destId="{F93BD49C-0315-B540-8255-2388E6B3CD73}" srcOrd="1" destOrd="0" presId="urn:microsoft.com/office/officeart/2005/8/layout/hierarchy5"/>
    <dgm:cxn modelId="{6EA43F3D-23F4-164B-881B-70BC69C8848B}" type="presParOf" srcId="{F93BD49C-0315-B540-8255-2388E6B3CD73}" destId="{1A4217AF-7AD0-1644-8C7A-A5FCA1488DEA}" srcOrd="0" destOrd="0" presId="urn:microsoft.com/office/officeart/2005/8/layout/hierarchy5"/>
    <dgm:cxn modelId="{94B3EC86-E7D3-744F-A929-36DE3CA4D650}" type="presParOf" srcId="{1A4217AF-7AD0-1644-8C7A-A5FCA1488DEA}" destId="{E44733C6-6A0A-4C4F-9594-C82665F3FE6E}" srcOrd="0" destOrd="0" presId="urn:microsoft.com/office/officeart/2005/8/layout/hierarchy5"/>
    <dgm:cxn modelId="{5DEAB9BA-4592-A645-811F-D80CA39821A9}" type="presParOf" srcId="{F93BD49C-0315-B540-8255-2388E6B3CD73}" destId="{6D16598F-E49A-4540-A9A1-9FE9D7FDC564}" srcOrd="1" destOrd="0" presId="urn:microsoft.com/office/officeart/2005/8/layout/hierarchy5"/>
    <dgm:cxn modelId="{38288FC4-C896-0B47-B5EC-FBE2E87C8F86}" type="presParOf" srcId="{6D16598F-E49A-4540-A9A1-9FE9D7FDC564}" destId="{EC87DB37-071B-B843-81E4-E85D4BDBE2D0}" srcOrd="0" destOrd="0" presId="urn:microsoft.com/office/officeart/2005/8/layout/hierarchy5"/>
    <dgm:cxn modelId="{C2E5F4F2-9C17-DF48-AB88-688E002BF003}" type="presParOf" srcId="{6D16598F-E49A-4540-A9A1-9FE9D7FDC564}" destId="{AB901C1A-6488-574A-9D47-9FE7ACE54A0A}" srcOrd="1" destOrd="0" presId="urn:microsoft.com/office/officeart/2005/8/layout/hierarchy5"/>
    <dgm:cxn modelId="{9F590535-5709-AF48-8F51-FBAB7C08AD43}" type="presParOf" srcId="{0D1D1667-76A9-C646-9E69-45C33F6929BD}" destId="{241E5494-A1DC-634E-863A-4AD94846363F}" srcOrd="1" destOrd="0" presId="urn:microsoft.com/office/officeart/2005/8/layout/hierarchy5"/>
    <dgm:cxn modelId="{06D235B0-30E5-814A-8FF5-01DD2B7F249B}" type="presParOf" srcId="{241E5494-A1DC-634E-863A-4AD94846363F}" destId="{1FC95DCF-2F2C-224E-A991-F23E883A6E95}" srcOrd="0" destOrd="0" presId="urn:microsoft.com/office/officeart/2005/8/layout/hierarchy5"/>
    <dgm:cxn modelId="{65AD46E0-A29E-9B4B-AE37-50ADA1CAB8A3}" type="presParOf" srcId="{1FC95DCF-2F2C-224E-A991-F23E883A6E95}" destId="{C39913B5-5937-4B4C-887B-4CBB86A53450}" srcOrd="0" destOrd="0" presId="urn:microsoft.com/office/officeart/2005/8/layout/hierarchy5"/>
    <dgm:cxn modelId="{1D65997C-BD7A-D848-93F3-257AA098FF52}" type="presParOf" srcId="{1FC95DCF-2F2C-224E-A991-F23E883A6E95}" destId="{B4FFD3A2-40C5-3C44-A606-5A04085414C3}" srcOrd="1" destOrd="0" presId="urn:microsoft.com/office/officeart/2005/8/layout/hierarchy5"/>
    <dgm:cxn modelId="{67EFCE9F-FCCA-4F44-962E-C0854916C47D}" type="presParOf" srcId="{241E5494-A1DC-634E-863A-4AD94846363F}" destId="{37C7159E-31B1-224F-8470-37B4F66DA408}" srcOrd="1" destOrd="0" presId="urn:microsoft.com/office/officeart/2005/8/layout/hierarchy5"/>
    <dgm:cxn modelId="{8D5D4F8E-F53B-6441-8EB0-D4D3DC6149D5}" type="presParOf" srcId="{37C7159E-31B1-224F-8470-37B4F66DA408}" destId="{17B64E7C-AAC2-A842-9D51-AA2E79B8B20D}" srcOrd="0" destOrd="0" presId="urn:microsoft.com/office/officeart/2005/8/layout/hierarchy5"/>
    <dgm:cxn modelId="{CE9E8851-60E8-F445-8732-A89737BE8AF3}" type="presParOf" srcId="{241E5494-A1DC-634E-863A-4AD94846363F}" destId="{FAA8057B-97C0-D847-B0F1-E38AA11A0348}" srcOrd="2" destOrd="0" presId="urn:microsoft.com/office/officeart/2005/8/layout/hierarchy5"/>
    <dgm:cxn modelId="{8E4B15C9-7378-B349-A122-6A7F4155C6AD}" type="presParOf" srcId="{FAA8057B-97C0-D847-B0F1-E38AA11A0348}" destId="{19A5AF5A-94F5-A04D-9AE8-31241F71A786}" srcOrd="0" destOrd="0" presId="urn:microsoft.com/office/officeart/2005/8/layout/hierarchy5"/>
    <dgm:cxn modelId="{2CFDE516-E7EA-F44D-A617-160359EFFD24}" type="presParOf" srcId="{FAA8057B-97C0-D847-B0F1-E38AA11A0348}" destId="{980EEDC2-6B21-B24F-8576-2CDAEE18F6B0}" srcOrd="1" destOrd="0" presId="urn:microsoft.com/office/officeart/2005/8/layout/hierarchy5"/>
    <dgm:cxn modelId="{F20C779E-DBD8-B946-8178-2319B0627E35}" type="presParOf" srcId="{241E5494-A1DC-634E-863A-4AD94846363F}" destId="{AF5F0B99-E59A-DB45-A43E-6A37F9ED75AD}" srcOrd="3" destOrd="0" presId="urn:microsoft.com/office/officeart/2005/8/layout/hierarchy5"/>
    <dgm:cxn modelId="{0DA1B486-EE5C-F249-99D2-045D5869909E}" type="presParOf" srcId="{AF5F0B99-E59A-DB45-A43E-6A37F9ED75AD}" destId="{B9B54580-0D42-AA4E-B057-D40CB534270B}" srcOrd="0" destOrd="0" presId="urn:microsoft.com/office/officeart/2005/8/layout/hierarchy5"/>
    <dgm:cxn modelId="{82EF10AB-FBDB-FD44-8D46-AE2520725583}" type="presParOf" srcId="{241E5494-A1DC-634E-863A-4AD94846363F}" destId="{EAD9F136-0748-1946-8317-76DB43889079}" srcOrd="4" destOrd="0" presId="urn:microsoft.com/office/officeart/2005/8/layout/hierarchy5"/>
    <dgm:cxn modelId="{CF75CE16-0AFF-3947-A5FB-327F5F7C5466}" type="presParOf" srcId="{EAD9F136-0748-1946-8317-76DB43889079}" destId="{C1B9AB00-AE82-D546-AAFE-82D65D1D2BE1}" srcOrd="0" destOrd="0" presId="urn:microsoft.com/office/officeart/2005/8/layout/hierarchy5"/>
    <dgm:cxn modelId="{64E07A1F-D4E6-0947-8F48-B2B15EF4679A}" type="presParOf" srcId="{EAD9F136-0748-1946-8317-76DB43889079}" destId="{80F5203A-2D39-144F-8632-68111BE3D7FB}" srcOrd="1" destOrd="0" presId="urn:microsoft.com/office/officeart/2005/8/layout/hierarchy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B9AB00-AE82-D546-AAFE-82D65D1D2BE1}">
      <dsp:nvSpPr>
        <dsp:cNvPr id="0" name=""/>
        <dsp:cNvSpPr/>
      </dsp:nvSpPr>
      <dsp:spPr>
        <a:xfrm>
          <a:off x="4553645" y="0"/>
          <a:ext cx="964614" cy="20101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de-DE" sz="1700" kern="1200" dirty="0"/>
            <a:t>Tag</a:t>
          </a:r>
        </a:p>
      </dsp:txBody>
      <dsp:txXfrm>
        <a:off x="4553645" y="0"/>
        <a:ext cx="964614" cy="603031"/>
      </dsp:txXfrm>
    </dsp:sp>
    <dsp:sp modelId="{19A5AF5A-94F5-A04D-9AE8-31241F71A786}">
      <dsp:nvSpPr>
        <dsp:cNvPr id="0" name=""/>
        <dsp:cNvSpPr/>
      </dsp:nvSpPr>
      <dsp:spPr>
        <a:xfrm>
          <a:off x="3428261" y="0"/>
          <a:ext cx="964614" cy="20101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de-DE" sz="1700" kern="1200" dirty="0"/>
            <a:t>Wortart</a:t>
          </a:r>
        </a:p>
      </dsp:txBody>
      <dsp:txXfrm>
        <a:off x="3428261" y="0"/>
        <a:ext cx="964614" cy="603031"/>
      </dsp:txXfrm>
    </dsp:sp>
    <dsp:sp modelId="{C39913B5-5937-4B4C-887B-4CBB86A53450}">
      <dsp:nvSpPr>
        <dsp:cNvPr id="0" name=""/>
        <dsp:cNvSpPr/>
      </dsp:nvSpPr>
      <dsp:spPr>
        <a:xfrm>
          <a:off x="2302878" y="0"/>
          <a:ext cx="964614" cy="20101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de-DE" sz="1700" kern="1200" dirty="0"/>
            <a:t>Token</a:t>
          </a:r>
        </a:p>
      </dsp:txBody>
      <dsp:txXfrm>
        <a:off x="2302878" y="0"/>
        <a:ext cx="964614" cy="603031"/>
      </dsp:txXfrm>
    </dsp:sp>
    <dsp:sp modelId="{E2715974-5454-2C44-8100-27CE2BE57AEE}">
      <dsp:nvSpPr>
        <dsp:cNvPr id="0" name=""/>
        <dsp:cNvSpPr/>
      </dsp:nvSpPr>
      <dsp:spPr>
        <a:xfrm>
          <a:off x="2383262" y="1180956"/>
          <a:ext cx="803845" cy="4019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de-DE" sz="1800" kern="1200" dirty="0"/>
            <a:t>„</a:t>
          </a:r>
          <a:r>
            <a:rPr lang="de-DE" sz="1800" kern="1200" dirty="0" err="1"/>
            <a:t>see</a:t>
          </a:r>
          <a:r>
            <a:rPr lang="de-DE" sz="1800" kern="1200" dirty="0"/>
            <a:t>“</a:t>
          </a:r>
        </a:p>
      </dsp:txBody>
      <dsp:txXfrm>
        <a:off x="2395034" y="1192728"/>
        <a:ext cx="780301" cy="378378"/>
      </dsp:txXfrm>
    </dsp:sp>
    <dsp:sp modelId="{721DF7D9-8B71-754A-A4DE-F857B8C50C39}">
      <dsp:nvSpPr>
        <dsp:cNvPr id="0" name=""/>
        <dsp:cNvSpPr/>
      </dsp:nvSpPr>
      <dsp:spPr>
        <a:xfrm rot="18770822">
          <a:off x="3111467" y="1190593"/>
          <a:ext cx="472819" cy="35991"/>
        </a:xfrm>
        <a:custGeom>
          <a:avLst/>
          <a:gdLst/>
          <a:ahLst/>
          <a:cxnLst/>
          <a:rect l="0" t="0" r="0" b="0"/>
          <a:pathLst>
            <a:path>
              <a:moveTo>
                <a:pt x="0" y="17995"/>
              </a:moveTo>
              <a:lnTo>
                <a:pt x="47281" y="17995"/>
              </a:lnTo>
            </a:path>
            <a:path>
              <a:moveTo>
                <a:pt x="425537" y="17995"/>
              </a:moveTo>
              <a:lnTo>
                <a:pt x="472819" y="17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r>
            <a:rPr lang="de-DE" sz="600" kern="1200" dirty="0"/>
            <a:t>P=0.98</a:t>
          </a:r>
        </a:p>
      </dsp:txBody>
      <dsp:txXfrm>
        <a:off x="3158749" y="1149486"/>
        <a:ext cx="378255" cy="118204"/>
      </dsp:txXfrm>
    </dsp:sp>
    <dsp:sp modelId="{A1FCF8D8-A647-194E-B2F5-6FF0459242FB}">
      <dsp:nvSpPr>
        <dsp:cNvPr id="0" name=""/>
        <dsp:cNvSpPr/>
      </dsp:nvSpPr>
      <dsp:spPr>
        <a:xfrm>
          <a:off x="3508646" y="834298"/>
          <a:ext cx="803845" cy="4019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de-DE" sz="1800" kern="1200" dirty="0"/>
            <a:t>Verb</a:t>
          </a:r>
        </a:p>
      </dsp:txBody>
      <dsp:txXfrm>
        <a:off x="3520418" y="846070"/>
        <a:ext cx="780301" cy="378378"/>
      </dsp:txXfrm>
    </dsp:sp>
    <dsp:sp modelId="{33B555E0-A30E-774D-AC1B-9BC891F3EF26}">
      <dsp:nvSpPr>
        <dsp:cNvPr id="0" name=""/>
        <dsp:cNvSpPr/>
      </dsp:nvSpPr>
      <dsp:spPr>
        <a:xfrm rot="19457599">
          <a:off x="4275273" y="901711"/>
          <a:ext cx="395975" cy="35991"/>
        </a:xfrm>
        <a:custGeom>
          <a:avLst/>
          <a:gdLst/>
          <a:ahLst/>
          <a:cxnLst/>
          <a:rect l="0" t="0" r="0" b="0"/>
          <a:pathLst>
            <a:path>
              <a:moveTo>
                <a:pt x="0" y="17995"/>
              </a:moveTo>
              <a:lnTo>
                <a:pt x="48878" y="17995"/>
              </a:lnTo>
            </a:path>
            <a:path>
              <a:moveTo>
                <a:pt x="347097" y="17995"/>
              </a:moveTo>
              <a:lnTo>
                <a:pt x="395975"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r>
            <a:rPr lang="de-DE" sz="600" kern="1200" dirty="0"/>
            <a:t>P=0.5</a:t>
          </a:r>
        </a:p>
      </dsp:txBody>
      <dsp:txXfrm>
        <a:off x="4324151" y="870210"/>
        <a:ext cx="298218" cy="98993"/>
      </dsp:txXfrm>
    </dsp:sp>
    <dsp:sp modelId="{3A8DA1B4-9B83-F045-8D3D-1C7FDEDB55C4}">
      <dsp:nvSpPr>
        <dsp:cNvPr id="0" name=""/>
        <dsp:cNvSpPr/>
      </dsp:nvSpPr>
      <dsp:spPr>
        <a:xfrm>
          <a:off x="4634029" y="603193"/>
          <a:ext cx="803845" cy="4019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de-DE" sz="1800" kern="1200" dirty="0"/>
            <a:t>VB</a:t>
          </a:r>
        </a:p>
      </dsp:txBody>
      <dsp:txXfrm>
        <a:off x="4645801" y="614965"/>
        <a:ext cx="780301" cy="378378"/>
      </dsp:txXfrm>
    </dsp:sp>
    <dsp:sp modelId="{6C82977C-ECB1-E848-93FB-2BCAB36D478A}">
      <dsp:nvSpPr>
        <dsp:cNvPr id="0" name=""/>
        <dsp:cNvSpPr/>
      </dsp:nvSpPr>
      <dsp:spPr>
        <a:xfrm rot="2142401">
          <a:off x="4275273" y="1132817"/>
          <a:ext cx="395975" cy="35991"/>
        </a:xfrm>
        <a:custGeom>
          <a:avLst/>
          <a:gdLst/>
          <a:ahLst/>
          <a:cxnLst/>
          <a:rect l="0" t="0" r="0" b="0"/>
          <a:pathLst>
            <a:path>
              <a:moveTo>
                <a:pt x="0" y="17995"/>
              </a:moveTo>
              <a:lnTo>
                <a:pt x="67439" y="17995"/>
              </a:lnTo>
            </a:path>
            <a:path>
              <a:moveTo>
                <a:pt x="328535" y="17995"/>
              </a:moveTo>
              <a:lnTo>
                <a:pt x="395975"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r>
            <a:rPr lang="de-DE" sz="600" kern="1200" dirty="0"/>
            <a:t>P=0.5</a:t>
          </a:r>
        </a:p>
      </dsp:txBody>
      <dsp:txXfrm>
        <a:off x="4342712" y="1101315"/>
        <a:ext cx="261096" cy="98993"/>
      </dsp:txXfrm>
    </dsp:sp>
    <dsp:sp modelId="{D2ACC4C2-0F7F-A743-AC25-B6EF56A23538}">
      <dsp:nvSpPr>
        <dsp:cNvPr id="0" name=""/>
        <dsp:cNvSpPr/>
      </dsp:nvSpPr>
      <dsp:spPr>
        <a:xfrm>
          <a:off x="4634029" y="1065404"/>
          <a:ext cx="803845" cy="4019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de-DE" sz="1800" kern="1200" dirty="0"/>
            <a:t>VBP</a:t>
          </a:r>
        </a:p>
      </dsp:txBody>
      <dsp:txXfrm>
        <a:off x="4645801" y="1077176"/>
        <a:ext cx="780301" cy="378378"/>
      </dsp:txXfrm>
    </dsp:sp>
    <dsp:sp modelId="{A1D1C28A-8FC0-9A4D-BE64-90038F61A784}">
      <dsp:nvSpPr>
        <dsp:cNvPr id="0" name=""/>
        <dsp:cNvSpPr/>
      </dsp:nvSpPr>
      <dsp:spPr>
        <a:xfrm rot="2829178">
          <a:off x="3111467" y="1537251"/>
          <a:ext cx="472819" cy="35991"/>
        </a:xfrm>
        <a:custGeom>
          <a:avLst/>
          <a:gdLst/>
          <a:ahLst/>
          <a:cxnLst/>
          <a:rect l="0" t="0" r="0" b="0"/>
          <a:pathLst>
            <a:path>
              <a:moveTo>
                <a:pt x="0" y="17995"/>
              </a:moveTo>
              <a:lnTo>
                <a:pt x="80527" y="17995"/>
              </a:lnTo>
            </a:path>
            <a:path>
              <a:moveTo>
                <a:pt x="392292" y="17995"/>
              </a:moveTo>
              <a:lnTo>
                <a:pt x="472819" y="17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r>
            <a:rPr lang="de-DE" sz="600" kern="1200" dirty="0"/>
            <a:t>P=0.02</a:t>
          </a:r>
        </a:p>
      </dsp:txBody>
      <dsp:txXfrm>
        <a:off x="3191994" y="1496144"/>
        <a:ext cx="311765" cy="118204"/>
      </dsp:txXfrm>
    </dsp:sp>
    <dsp:sp modelId="{31E7F4AC-6211-7942-BFB2-42E4D70FA532}">
      <dsp:nvSpPr>
        <dsp:cNvPr id="0" name=""/>
        <dsp:cNvSpPr/>
      </dsp:nvSpPr>
      <dsp:spPr>
        <a:xfrm>
          <a:off x="3508646" y="1527615"/>
          <a:ext cx="803845" cy="4019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de-DE" sz="1800" kern="1200" dirty="0"/>
            <a:t>Nomen</a:t>
          </a:r>
        </a:p>
      </dsp:txBody>
      <dsp:txXfrm>
        <a:off x="3520418" y="1539387"/>
        <a:ext cx="780301" cy="378378"/>
      </dsp:txXfrm>
    </dsp:sp>
    <dsp:sp modelId="{1A4217AF-7AD0-1644-8C7A-A5FCA1488DEA}">
      <dsp:nvSpPr>
        <dsp:cNvPr id="0" name=""/>
        <dsp:cNvSpPr/>
      </dsp:nvSpPr>
      <dsp:spPr>
        <a:xfrm>
          <a:off x="4312491" y="1710580"/>
          <a:ext cx="321538" cy="35991"/>
        </a:xfrm>
        <a:custGeom>
          <a:avLst/>
          <a:gdLst/>
          <a:ahLst/>
          <a:cxnLst/>
          <a:rect l="0" t="0" r="0" b="0"/>
          <a:pathLst>
            <a:path>
              <a:moveTo>
                <a:pt x="0" y="17995"/>
              </a:moveTo>
              <a:lnTo>
                <a:pt x="66066" y="17995"/>
              </a:lnTo>
            </a:path>
            <a:path>
              <a:moveTo>
                <a:pt x="255472" y="17995"/>
              </a:moveTo>
              <a:lnTo>
                <a:pt x="321538"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r>
            <a:rPr lang="de-DE" sz="600" kern="1200" dirty="0"/>
            <a:t>P=1</a:t>
          </a:r>
        </a:p>
      </dsp:txBody>
      <dsp:txXfrm>
        <a:off x="4378557" y="1688384"/>
        <a:ext cx="189406" cy="80384"/>
      </dsp:txXfrm>
    </dsp:sp>
    <dsp:sp modelId="{EC87DB37-071B-B843-81E4-E85D4BDBE2D0}">
      <dsp:nvSpPr>
        <dsp:cNvPr id="0" name=""/>
        <dsp:cNvSpPr/>
      </dsp:nvSpPr>
      <dsp:spPr>
        <a:xfrm>
          <a:off x="4634029" y="1527615"/>
          <a:ext cx="803845" cy="4019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de-DE" sz="1800" kern="1200" dirty="0"/>
            <a:t>NN</a:t>
          </a:r>
        </a:p>
      </dsp:txBody>
      <dsp:txXfrm>
        <a:off x="4645801" y="1539387"/>
        <a:ext cx="780301" cy="37837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platzhalt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0EE4EC5F-563F-40D7-BF90-104230A53F2C}"/>
              </a:ext>
            </a:extLst>
          </p:cNvPr>
          <p:cNvSpPr>
            <a:spLocks noGrp="1" noMove="1" noResize="1"/>
          </p:cNvSpPr>
          <p:nvPr>
            <p:ph type="pic" sz="quarter" idx="13"/>
            <p:custDataLst>
              <p:tags r:id="rId1"/>
            </p:custDataLst>
          </p:nvPr>
        </p:nvSpPr>
        <p:spPr>
          <a:xfrm>
            <a:off x="1" y="0"/>
            <a:ext cx="12192000" cy="6858000"/>
          </a:xfrm>
          <a:solidFill>
            <a:schemeClr val="accent3"/>
          </a:solidFill>
        </p:spPr>
        <p:txBody>
          <a:bodyPr anchor="ctr"/>
          <a:lstStyle>
            <a:lvl1pPr algn="l">
              <a:defRPr/>
            </a:lvl1pPr>
          </a:lstStyle>
          <a:p>
            <a:r>
              <a:rPr lang="de-DE"/>
              <a:t>Bild durch Klicken auf Symbol hinzufügen</a:t>
            </a:r>
            <a:endParaRPr lang="de-DE" dirty="0"/>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2"/>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Titelmasterformat durch Klicken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Tree>
    <p:extLst>
      <p:ext uri="{BB962C8B-B14F-4D97-AF65-F5344CB8AC3E}">
        <p14:creationId xmlns:p14="http://schemas.microsoft.com/office/powerpoint/2010/main" val="553439135"/>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nhalte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Formatvorlagen des Textmasters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27" name="Inhaltsplatzhalter 3">
            <a:extLst>
              <a:ext uri="{FF2B5EF4-FFF2-40B4-BE49-F238E27FC236}">
                <a16:creationId xmlns:a16="http://schemas.microsoft.com/office/drawing/2014/main" id="{3098D400-4FAC-4905-8C59-0E75C77468DB}"/>
              </a:ext>
            </a:extLst>
          </p:cNvPr>
          <p:cNvSpPr>
            <a:spLocks noGrp="1"/>
          </p:cNvSpPr>
          <p:nvPr>
            <p:ph sz="half" idx="17"/>
          </p:nvPr>
        </p:nvSpPr>
        <p:spPr>
          <a:xfrm>
            <a:off x="34530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Formatvorlagen des Textmasters bearbeiten</a:t>
            </a:r>
          </a:p>
        </p:txBody>
      </p:sp>
      <p:sp>
        <p:nvSpPr>
          <p:cNvPr id="28" name="Inhaltsplatzhalter 3">
            <a:extLst>
              <a:ext uri="{FF2B5EF4-FFF2-40B4-BE49-F238E27FC236}">
                <a16:creationId xmlns:a16="http://schemas.microsoft.com/office/drawing/2014/main" id="{B27D7517-1F80-4410-A024-467AAECFD141}"/>
              </a:ext>
            </a:extLst>
          </p:cNvPr>
          <p:cNvSpPr>
            <a:spLocks noGrp="1"/>
          </p:cNvSpPr>
          <p:nvPr>
            <p:ph sz="half" idx="18"/>
          </p:nvPr>
        </p:nvSpPr>
        <p:spPr>
          <a:xfrm>
            <a:off x="61866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Formatvorlagen des Textmasters bearbeiten</a:t>
            </a:r>
          </a:p>
        </p:txBody>
      </p:sp>
      <p:sp>
        <p:nvSpPr>
          <p:cNvPr id="29" name="Inhaltsplatzhalter 3">
            <a:extLst>
              <a:ext uri="{FF2B5EF4-FFF2-40B4-BE49-F238E27FC236}">
                <a16:creationId xmlns:a16="http://schemas.microsoft.com/office/drawing/2014/main" id="{BBA34017-76D9-4ACE-A80A-C4B588141ECE}"/>
              </a:ext>
            </a:extLst>
          </p:cNvPr>
          <p:cNvSpPr>
            <a:spLocks noGrp="1"/>
          </p:cNvSpPr>
          <p:nvPr>
            <p:ph sz="half" idx="19"/>
          </p:nvPr>
        </p:nvSpPr>
        <p:spPr>
          <a:xfrm>
            <a:off x="89202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Formatvorlagen des Textmasters bearbeiten</a:t>
            </a:r>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E1255E67-0CE1-4D27-BC06-DE752AE0041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9792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3" name="Textplatzhalter 2">
            <a:extLst>
              <a:ext uri="{FF2B5EF4-FFF2-40B4-BE49-F238E27FC236}">
                <a16:creationId xmlns:a16="http://schemas.microsoft.com/office/drawing/2014/main" id="{20E3030E-913B-4F84-A866-3D40507550D2}"/>
              </a:ext>
            </a:extLst>
          </p:cNvPr>
          <p:cNvSpPr>
            <a:spLocks noGrp="1"/>
          </p:cNvSpPr>
          <p:nvPr>
            <p:ph type="body" idx="1"/>
          </p:nvPr>
        </p:nvSpPr>
        <p:spPr>
          <a:xfrm>
            <a:off x="719401" y="1674000"/>
            <a:ext cx="5196001"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Formatvorlagen des Textmasters bearbeiten</a:t>
            </a:r>
          </a:p>
        </p:txBody>
      </p:sp>
      <p:sp>
        <p:nvSpPr>
          <p:cNvPr id="5" name="Textplatzhalter 4">
            <a:extLst>
              <a:ext uri="{FF2B5EF4-FFF2-40B4-BE49-F238E27FC236}">
                <a16:creationId xmlns:a16="http://schemas.microsoft.com/office/drawing/2014/main" id="{01D75CB9-FB12-4938-AECC-FDD65377DBD7}"/>
              </a:ext>
            </a:extLst>
          </p:cNvPr>
          <p:cNvSpPr>
            <a:spLocks noGrp="1"/>
          </p:cNvSpPr>
          <p:nvPr>
            <p:ph type="body" sz="quarter" idx="3"/>
          </p:nvPr>
        </p:nvSpPr>
        <p:spPr>
          <a:xfrm>
            <a:off x="6277800" y="1674000"/>
            <a:ext cx="5194800"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Formatvorlagen des Textmasters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7" name="Datumsplatzhalter 6">
            <a:extLst>
              <a:ext uri="{FF2B5EF4-FFF2-40B4-BE49-F238E27FC236}">
                <a16:creationId xmlns:a16="http://schemas.microsoft.com/office/drawing/2014/main" id="{7E19CF50-D445-433B-8DB3-6D9D2A48B3B6}"/>
              </a:ext>
            </a:extLst>
          </p:cNvPr>
          <p:cNvSpPr>
            <a:spLocks noGrp="1"/>
          </p:cNvSpPr>
          <p:nvPr>
            <p:ph type="dt" sz="half" idx="14"/>
          </p:nvPr>
        </p:nvSpPr>
        <p:spPr/>
        <p:txBody>
          <a:bodyPr/>
          <a:lstStyle/>
          <a:p>
            <a:r>
              <a:rPr lang="de-DE"/>
              <a:t>|    15.02.2019</a:t>
            </a:r>
            <a:endParaRPr lang="de-DE" dirty="0"/>
          </a:p>
        </p:txBody>
      </p:sp>
      <p:sp>
        <p:nvSpPr>
          <p:cNvPr id="8" name="Fußzeilenplatzhalter 7">
            <a:extLst>
              <a:ext uri="{FF2B5EF4-FFF2-40B4-BE49-F238E27FC236}">
                <a16:creationId xmlns:a16="http://schemas.microsoft.com/office/drawing/2014/main" id="{27298EEE-A916-45ED-8E8C-5A99A2CDD195}"/>
              </a:ext>
            </a:extLst>
          </p:cNvPr>
          <p:cNvSpPr>
            <a:spLocks noGrp="1"/>
          </p:cNvSpPr>
          <p:nvPr>
            <p:ph type="ftr" sz="quarter" idx="15"/>
          </p:nvPr>
        </p:nvSpPr>
        <p:spPr/>
        <p:txBody>
          <a:bodyPr/>
          <a:lstStyle/>
          <a:p>
            <a:r>
              <a:rPr lang="de-DE"/>
              <a:t>|    Fußzeile Universität Augsburg</a:t>
            </a:r>
            <a:endParaRPr lang="de-DE" dirty="0"/>
          </a:p>
        </p:txBody>
      </p:sp>
      <p:sp>
        <p:nvSpPr>
          <p:cNvPr id="9" name="Foliennummernplatzhalter 8">
            <a:extLst>
              <a:ext uri="{FF2B5EF4-FFF2-40B4-BE49-F238E27FC236}">
                <a16:creationId xmlns:a16="http://schemas.microsoft.com/office/drawing/2014/main" id="{A2A635F8-28ED-4745-BBF2-D3265A40AFA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EE80AB-FF50-477F-94E4-815F7D8EF286}"/>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994592"/>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plus minus">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4C78BD95-A5F9-4798-A3D3-6E0EC108E17C}"/>
              </a:ext>
            </a:extLst>
          </p:cNvPr>
          <p:cNvSpPr/>
          <p:nvPr userDrawn="1"/>
        </p:nvSpPr>
        <p:spPr>
          <a:xfrm>
            <a:off x="719401"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9226B967-CF45-45AF-9D6F-CA94823B3B27}"/>
              </a:ext>
            </a:extLst>
          </p:cNvPr>
          <p:cNvSpPr/>
          <p:nvPr userDrawn="1"/>
        </p:nvSpPr>
        <p:spPr>
          <a:xfrm>
            <a:off x="6277200"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Formatvorlagen des Textmasters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Formatvorlagen des Textmasters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3302"/>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10" name="Additionszeichen 9">
            <a:extLst>
              <a:ext uri="{FF2B5EF4-FFF2-40B4-BE49-F238E27FC236}">
                <a16:creationId xmlns:a16="http://schemas.microsoft.com/office/drawing/2014/main" id="{CFE04C63-67E3-4BE5-81AF-4847CD8DBC29}"/>
              </a:ext>
            </a:extLst>
          </p:cNvPr>
          <p:cNvSpPr/>
          <p:nvPr userDrawn="1"/>
        </p:nvSpPr>
        <p:spPr>
          <a:xfrm>
            <a:off x="3131862" y="1725451"/>
            <a:ext cx="371078" cy="371076"/>
          </a:xfrm>
          <a:prstGeom prst="mathPlus">
            <a:avLst>
              <a:gd name="adj1" fmla="val 90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6BDE7D3A-3B28-4B14-9BF1-785A2019FF30}"/>
              </a:ext>
            </a:extLst>
          </p:cNvPr>
          <p:cNvSpPr/>
          <p:nvPr userDrawn="1"/>
        </p:nvSpPr>
        <p:spPr>
          <a:xfrm>
            <a:off x="8741076" y="1892989"/>
            <a:ext cx="26825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Datumsplatzhalter 2">
            <a:extLst>
              <a:ext uri="{FF2B5EF4-FFF2-40B4-BE49-F238E27FC236}">
                <a16:creationId xmlns:a16="http://schemas.microsoft.com/office/drawing/2014/main" id="{3B523A05-811E-4945-9F1C-12DC138DD864}"/>
              </a:ext>
            </a:extLst>
          </p:cNvPr>
          <p:cNvSpPr>
            <a:spLocks noGrp="1"/>
          </p:cNvSpPr>
          <p:nvPr>
            <p:ph type="dt" sz="half" idx="14"/>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63FED06E-0A66-4F07-9CE4-29F9EC589FF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429BF6DF-0067-4F7F-8F10-9523911AC1E2}"/>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6" name="Gerader Verbinder 15">
            <a:extLst>
              <a:ext uri="{FF2B5EF4-FFF2-40B4-BE49-F238E27FC236}">
                <a16:creationId xmlns:a16="http://schemas.microsoft.com/office/drawing/2014/main" id="{EE265618-1F87-4DA1-A332-E47A9EFDCFEC}"/>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054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32" name="Textplatzhalter 31">
            <a:extLst>
              <a:ext uri="{FF2B5EF4-FFF2-40B4-BE49-F238E27FC236}">
                <a16:creationId xmlns:a16="http://schemas.microsoft.com/office/drawing/2014/main" id="{87467D8C-1C63-4813-85D1-3AB8DCF20D04}"/>
              </a:ext>
            </a:extLst>
          </p:cNvPr>
          <p:cNvSpPr>
            <a:spLocks noGrp="1"/>
          </p:cNvSpPr>
          <p:nvPr>
            <p:ph type="body" sz="quarter" idx="23"/>
          </p:nvPr>
        </p:nvSpPr>
        <p:spPr>
          <a:xfrm>
            <a:off x="7194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3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3"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Formatvorlagen des Textmasters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5194800" cy="4104853"/>
          </a:xfrm>
          <a:ln w="6350">
            <a:solidFill>
              <a:schemeClr val="tx2"/>
            </a:solidFill>
          </a:ln>
        </p:spPr>
        <p:txBody>
          <a:bodyPr lIns="144000" tIns="396000" rIns="144000" bIns="144000"/>
          <a:lstStyle/>
          <a:p>
            <a:pPr lvl="0"/>
            <a:r>
              <a:rPr lang="de-DE"/>
              <a:t>Formatvorlagen des Textmasters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platzhalter 32">
            <a:extLst>
              <a:ext uri="{FF2B5EF4-FFF2-40B4-BE49-F238E27FC236}">
                <a16:creationId xmlns:a16="http://schemas.microsoft.com/office/drawing/2014/main" id="{083DABCB-9098-4FFE-9D2A-D32B7B91FE01}"/>
              </a:ext>
            </a:extLst>
          </p:cNvPr>
          <p:cNvSpPr>
            <a:spLocks noGrp="1"/>
          </p:cNvSpPr>
          <p:nvPr>
            <p:ph type="body" sz="quarter" idx="25"/>
          </p:nvPr>
        </p:nvSpPr>
        <p:spPr>
          <a:xfrm>
            <a:off x="62778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2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2"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Formatvorlagen des Textmasters bearbeiten</a:t>
            </a:r>
          </a:p>
        </p:txBody>
      </p:sp>
      <p:sp>
        <p:nvSpPr>
          <p:cNvPr id="36" name="Textplatzhalter 35">
            <a:extLst>
              <a:ext uri="{FF2B5EF4-FFF2-40B4-BE49-F238E27FC236}">
                <a16:creationId xmlns:a16="http://schemas.microsoft.com/office/drawing/2014/main" id="{236D5C00-747E-44BB-AD34-A28F6169D48F}"/>
              </a:ext>
            </a:extLst>
          </p:cNvPr>
          <p:cNvSpPr>
            <a:spLocks noGrp="1"/>
          </p:cNvSpPr>
          <p:nvPr>
            <p:ph type="body" sz="quarter" idx="26"/>
          </p:nvPr>
        </p:nvSpPr>
        <p:spPr>
          <a:xfrm>
            <a:off x="6277800" y="2213148"/>
            <a:ext cx="5194800" cy="4104853"/>
          </a:xfrm>
          <a:custGeom>
            <a:avLst/>
            <a:gdLst>
              <a:gd name="connsiteX0" fmla="*/ 0 w 5194800"/>
              <a:gd name="connsiteY0" fmla="*/ 0 h 4104853"/>
              <a:gd name="connsiteX1" fmla="*/ 5194800 w 5194800"/>
              <a:gd name="connsiteY1" fmla="*/ 0 h 4104853"/>
              <a:gd name="connsiteX2" fmla="*/ 5194800 w 5194800"/>
              <a:gd name="connsiteY2" fmla="*/ 3787601 h 4104853"/>
              <a:gd name="connsiteX3" fmla="*/ 4687090 w 5194800"/>
              <a:gd name="connsiteY3" fmla="*/ 4104853 h 4104853"/>
              <a:gd name="connsiteX4" fmla="*/ 0 w 51948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104853">
                <a:moveTo>
                  <a:pt x="0" y="0"/>
                </a:moveTo>
                <a:lnTo>
                  <a:pt x="5194800" y="0"/>
                </a:lnTo>
                <a:lnTo>
                  <a:pt x="5194800" y="3787601"/>
                </a:lnTo>
                <a:lnTo>
                  <a:pt x="4687090" y="4104853"/>
                </a:lnTo>
                <a:lnTo>
                  <a:pt x="0" y="4104853"/>
                </a:lnTo>
                <a:close/>
              </a:path>
            </a:pathLst>
          </a:custGeom>
          <a:ln w="6350">
            <a:solidFill>
              <a:schemeClr val="tx2"/>
            </a:solidFill>
          </a:ln>
        </p:spPr>
        <p:txBody>
          <a:bodyPr wrap="square" lIns="144000" tIns="396000" rIns="144000" bIns="144000">
            <a:noAutofit/>
          </a:bodyPr>
          <a:lstStyle/>
          <a:p>
            <a:pPr lvl="0"/>
            <a:r>
              <a:rPr lang="de-DE"/>
              <a:t>Formatvorlagen des Textmasters bearbeiten</a:t>
            </a:r>
          </a:p>
        </p:txBody>
      </p:sp>
    </p:spTree>
    <p:extLst>
      <p:ext uri="{BB962C8B-B14F-4D97-AF65-F5344CB8AC3E}">
        <p14:creationId xmlns:p14="http://schemas.microsoft.com/office/powerpoint/2010/main" val="787727553"/>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r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20" name="Textplatzhalter 19">
            <a:extLst>
              <a:ext uri="{FF2B5EF4-FFF2-40B4-BE49-F238E27FC236}">
                <a16:creationId xmlns:a16="http://schemas.microsoft.com/office/drawing/2014/main" id="{B0894B22-1FDE-45F2-A56B-B18FD9C66B37}"/>
              </a:ext>
            </a:extLst>
          </p:cNvPr>
          <p:cNvSpPr>
            <a:spLocks noGrp="1"/>
          </p:cNvSpPr>
          <p:nvPr>
            <p:ph type="body" sz="quarter" idx="23"/>
          </p:nvPr>
        </p:nvSpPr>
        <p:spPr>
          <a:xfrm>
            <a:off x="7194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Formatvorlagen des Textmasters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3344400" cy="4104853"/>
          </a:xfrm>
          <a:ln w="6350">
            <a:solidFill>
              <a:schemeClr val="tx2"/>
            </a:solidFill>
          </a:ln>
        </p:spPr>
        <p:txBody>
          <a:bodyPr lIns="144000" tIns="396000" rIns="144000" bIns="144000"/>
          <a:lstStyle/>
          <a:p>
            <a:pPr lvl="0"/>
            <a:r>
              <a:rPr lang="de-DE"/>
              <a:t>Formatvorlagen des Textmasters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platzhalter 21">
            <a:extLst>
              <a:ext uri="{FF2B5EF4-FFF2-40B4-BE49-F238E27FC236}">
                <a16:creationId xmlns:a16="http://schemas.microsoft.com/office/drawing/2014/main" id="{0CEFB671-3706-4C04-BB20-9103BC8E1A38}"/>
              </a:ext>
            </a:extLst>
          </p:cNvPr>
          <p:cNvSpPr>
            <a:spLocks noGrp="1"/>
          </p:cNvSpPr>
          <p:nvPr>
            <p:ph type="body" sz="quarter" idx="25"/>
          </p:nvPr>
        </p:nvSpPr>
        <p:spPr>
          <a:xfrm>
            <a:off x="44238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Formatvorlagen des Textmasters bearbeiten</a:t>
            </a:r>
          </a:p>
        </p:txBody>
      </p:sp>
      <p:sp>
        <p:nvSpPr>
          <p:cNvPr id="16" name="Textplatzhalter 13">
            <a:extLst>
              <a:ext uri="{FF2B5EF4-FFF2-40B4-BE49-F238E27FC236}">
                <a16:creationId xmlns:a16="http://schemas.microsoft.com/office/drawing/2014/main" id="{DCA64BCA-A541-4E79-ADD7-A9FFBB926F52}"/>
              </a:ext>
            </a:extLst>
          </p:cNvPr>
          <p:cNvSpPr>
            <a:spLocks noGrp="1"/>
          </p:cNvSpPr>
          <p:nvPr>
            <p:ph type="body" sz="quarter" idx="26"/>
          </p:nvPr>
        </p:nvSpPr>
        <p:spPr>
          <a:xfrm>
            <a:off x="4423800" y="2213148"/>
            <a:ext cx="3344400" cy="4104853"/>
          </a:xfrm>
          <a:ln w="6350">
            <a:solidFill>
              <a:schemeClr val="tx2"/>
            </a:solidFill>
          </a:ln>
        </p:spPr>
        <p:txBody>
          <a:bodyPr lIns="144000" tIns="396000" rIns="144000" bIns="144000"/>
          <a:lstStyle/>
          <a:p>
            <a:pPr lvl="0"/>
            <a:r>
              <a:rPr lang="de-DE"/>
              <a:t>Formatvorlagen des Textmasters bearbeiten</a:t>
            </a:r>
          </a:p>
        </p:txBody>
      </p:sp>
      <p:sp>
        <p:nvSpPr>
          <p:cNvPr id="25" name="Textplatzhalter 24">
            <a:extLst>
              <a:ext uri="{FF2B5EF4-FFF2-40B4-BE49-F238E27FC236}">
                <a16:creationId xmlns:a16="http://schemas.microsoft.com/office/drawing/2014/main" id="{95058D37-68E1-4A82-B808-35764CBE5B5E}"/>
              </a:ext>
            </a:extLst>
          </p:cNvPr>
          <p:cNvSpPr>
            <a:spLocks noGrp="1"/>
          </p:cNvSpPr>
          <p:nvPr>
            <p:ph type="body" sz="quarter" idx="27"/>
          </p:nvPr>
        </p:nvSpPr>
        <p:spPr>
          <a:xfrm>
            <a:off x="8128200" y="2213148"/>
            <a:ext cx="3344400" cy="4104853"/>
          </a:xfrm>
          <a:custGeom>
            <a:avLst/>
            <a:gdLst>
              <a:gd name="connsiteX0" fmla="*/ 0 w 3344400"/>
              <a:gd name="connsiteY0" fmla="*/ 0 h 4104853"/>
              <a:gd name="connsiteX1" fmla="*/ 3344400 w 3344400"/>
              <a:gd name="connsiteY1" fmla="*/ 0 h 4104853"/>
              <a:gd name="connsiteX2" fmla="*/ 3344400 w 3344400"/>
              <a:gd name="connsiteY2" fmla="*/ 3787601 h 4104853"/>
              <a:gd name="connsiteX3" fmla="*/ 2836690 w 3344400"/>
              <a:gd name="connsiteY3" fmla="*/ 4104853 h 4104853"/>
              <a:gd name="connsiteX4" fmla="*/ 0 w 3344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400" h="4104853">
                <a:moveTo>
                  <a:pt x="0" y="0"/>
                </a:moveTo>
                <a:lnTo>
                  <a:pt x="3344400" y="0"/>
                </a:lnTo>
                <a:lnTo>
                  <a:pt x="3344400" y="3787601"/>
                </a:lnTo>
                <a:lnTo>
                  <a:pt x="2836690" y="4104853"/>
                </a:lnTo>
                <a:lnTo>
                  <a:pt x="0" y="4104853"/>
                </a:lnTo>
                <a:close/>
              </a:path>
            </a:pathLst>
          </a:custGeom>
          <a:ln w="6350">
            <a:solidFill>
              <a:schemeClr val="tx2"/>
            </a:solidFill>
          </a:ln>
        </p:spPr>
        <p:txBody>
          <a:bodyPr wrap="square" lIns="144000" tIns="396000" rIns="144000" bIns="144000">
            <a:noAutofit/>
          </a:bodyPr>
          <a:lstStyle/>
          <a:p>
            <a:pPr lvl="0"/>
            <a:r>
              <a:rPr lang="de-DE"/>
              <a:t>Formatvorlagen des Textmasters bearbeiten</a:t>
            </a:r>
          </a:p>
        </p:txBody>
      </p:sp>
      <p:sp>
        <p:nvSpPr>
          <p:cNvPr id="23" name="Textplatzhalter 22">
            <a:extLst>
              <a:ext uri="{FF2B5EF4-FFF2-40B4-BE49-F238E27FC236}">
                <a16:creationId xmlns:a16="http://schemas.microsoft.com/office/drawing/2014/main" id="{A8F5B8E2-5AE2-44E5-9AFF-6E7ED94CEB54}"/>
              </a:ext>
            </a:extLst>
          </p:cNvPr>
          <p:cNvSpPr>
            <a:spLocks noGrp="1"/>
          </p:cNvSpPr>
          <p:nvPr>
            <p:ph type="body" sz="quarter" idx="28"/>
          </p:nvPr>
        </p:nvSpPr>
        <p:spPr>
          <a:xfrm>
            <a:off x="81282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2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2"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Formatvorlagen des Textmasters bearbeiten</a:t>
            </a:r>
          </a:p>
        </p:txBody>
      </p:sp>
    </p:spTree>
    <p:extLst>
      <p:ext uri="{BB962C8B-B14F-4D97-AF65-F5344CB8AC3E}">
        <p14:creationId xmlns:p14="http://schemas.microsoft.com/office/powerpoint/2010/main" val="3862385691"/>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er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16" name="Textplatzhalter 15">
            <a:extLst>
              <a:ext uri="{FF2B5EF4-FFF2-40B4-BE49-F238E27FC236}">
                <a16:creationId xmlns:a16="http://schemas.microsoft.com/office/drawing/2014/main" id="{C31E40C9-C853-4E3D-81EA-DA7129481656}"/>
              </a:ext>
            </a:extLst>
          </p:cNvPr>
          <p:cNvSpPr>
            <a:spLocks noGrp="1"/>
          </p:cNvSpPr>
          <p:nvPr>
            <p:ph type="body" sz="quarter" idx="23"/>
          </p:nvPr>
        </p:nvSpPr>
        <p:spPr>
          <a:xfrm>
            <a:off x="7194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Formatvorlagen des Textmasters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Formatvorlagen des Textmasters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platzhalter 16">
            <a:extLst>
              <a:ext uri="{FF2B5EF4-FFF2-40B4-BE49-F238E27FC236}">
                <a16:creationId xmlns:a16="http://schemas.microsoft.com/office/drawing/2014/main" id="{7127C8F9-E39C-48E0-B578-007D9E2BD2EB}"/>
              </a:ext>
            </a:extLst>
          </p:cNvPr>
          <p:cNvSpPr>
            <a:spLocks noGrp="1"/>
          </p:cNvSpPr>
          <p:nvPr>
            <p:ph type="body" sz="quarter" idx="25"/>
          </p:nvPr>
        </p:nvSpPr>
        <p:spPr>
          <a:xfrm>
            <a:off x="34530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Formatvorlagen des Textmasters bearbeiten</a:t>
            </a:r>
          </a:p>
        </p:txBody>
      </p:sp>
      <p:sp>
        <p:nvSpPr>
          <p:cNvPr id="18" name="Textplatzhalter 13">
            <a:extLst>
              <a:ext uri="{FF2B5EF4-FFF2-40B4-BE49-F238E27FC236}">
                <a16:creationId xmlns:a16="http://schemas.microsoft.com/office/drawing/2014/main" id="{305EFEFA-64B4-47B4-B733-1B7CA515EC27}"/>
              </a:ext>
            </a:extLst>
          </p:cNvPr>
          <p:cNvSpPr>
            <a:spLocks noGrp="1"/>
          </p:cNvSpPr>
          <p:nvPr>
            <p:ph type="body" sz="quarter" idx="26"/>
          </p:nvPr>
        </p:nvSpPr>
        <p:spPr>
          <a:xfrm>
            <a:off x="34530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Formatvorlagen des Textmasters bearbeiten</a:t>
            </a:r>
          </a:p>
        </p:txBody>
      </p:sp>
      <p:sp>
        <p:nvSpPr>
          <p:cNvPr id="22" name="Textplatzhalter 21">
            <a:extLst>
              <a:ext uri="{FF2B5EF4-FFF2-40B4-BE49-F238E27FC236}">
                <a16:creationId xmlns:a16="http://schemas.microsoft.com/office/drawing/2014/main" id="{70185DFD-9DF1-4A8F-870D-F0572E5D0F8C}"/>
              </a:ext>
            </a:extLst>
          </p:cNvPr>
          <p:cNvSpPr>
            <a:spLocks noGrp="1"/>
          </p:cNvSpPr>
          <p:nvPr>
            <p:ph type="body" sz="quarter" idx="27"/>
          </p:nvPr>
        </p:nvSpPr>
        <p:spPr>
          <a:xfrm>
            <a:off x="61866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Formatvorlagen des Textmasters bearbeiten</a:t>
            </a:r>
          </a:p>
        </p:txBody>
      </p:sp>
      <p:sp>
        <p:nvSpPr>
          <p:cNvPr id="23" name="Textplatzhalter 13">
            <a:extLst>
              <a:ext uri="{FF2B5EF4-FFF2-40B4-BE49-F238E27FC236}">
                <a16:creationId xmlns:a16="http://schemas.microsoft.com/office/drawing/2014/main" id="{FA45D731-A6C5-431A-A8B1-288649684510}"/>
              </a:ext>
            </a:extLst>
          </p:cNvPr>
          <p:cNvSpPr>
            <a:spLocks noGrp="1"/>
          </p:cNvSpPr>
          <p:nvPr>
            <p:ph type="body" sz="quarter" idx="28"/>
          </p:nvPr>
        </p:nvSpPr>
        <p:spPr>
          <a:xfrm>
            <a:off x="61866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Formatvorlagen des Textmasters bearbeiten</a:t>
            </a:r>
          </a:p>
        </p:txBody>
      </p:sp>
      <p:sp>
        <p:nvSpPr>
          <p:cNvPr id="24" name="Textplatzhalter 23">
            <a:extLst>
              <a:ext uri="{FF2B5EF4-FFF2-40B4-BE49-F238E27FC236}">
                <a16:creationId xmlns:a16="http://schemas.microsoft.com/office/drawing/2014/main" id="{72631360-5D42-4685-83FF-AA8BF842A662}"/>
              </a:ext>
            </a:extLst>
          </p:cNvPr>
          <p:cNvSpPr>
            <a:spLocks noGrp="1"/>
          </p:cNvSpPr>
          <p:nvPr>
            <p:ph type="body" sz="quarter" idx="29"/>
          </p:nvPr>
        </p:nvSpPr>
        <p:spPr>
          <a:xfrm>
            <a:off x="89202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Formatvorlagen des Textmasters bearbeiten</a:t>
            </a:r>
          </a:p>
        </p:txBody>
      </p:sp>
      <p:sp>
        <p:nvSpPr>
          <p:cNvPr id="28" name="Textplatzhalter 27">
            <a:extLst>
              <a:ext uri="{FF2B5EF4-FFF2-40B4-BE49-F238E27FC236}">
                <a16:creationId xmlns:a16="http://schemas.microsoft.com/office/drawing/2014/main" id="{2F256FFD-2237-4B88-AEEC-8D8B62C897AF}"/>
              </a:ext>
            </a:extLst>
          </p:cNvPr>
          <p:cNvSpPr>
            <a:spLocks noGrp="1"/>
          </p:cNvSpPr>
          <p:nvPr>
            <p:ph type="body" sz="quarter" idx="30"/>
          </p:nvPr>
        </p:nvSpPr>
        <p:spPr>
          <a:xfrm>
            <a:off x="8920200" y="2213148"/>
            <a:ext cx="2552400" cy="4104853"/>
          </a:xfrm>
          <a:custGeom>
            <a:avLst/>
            <a:gdLst>
              <a:gd name="connsiteX0" fmla="*/ 0 w 2552400"/>
              <a:gd name="connsiteY0" fmla="*/ 0 h 4104853"/>
              <a:gd name="connsiteX1" fmla="*/ 2552400 w 2552400"/>
              <a:gd name="connsiteY1" fmla="*/ 0 h 4104853"/>
              <a:gd name="connsiteX2" fmla="*/ 2552400 w 2552400"/>
              <a:gd name="connsiteY2" fmla="*/ 3787601 h 4104853"/>
              <a:gd name="connsiteX3" fmla="*/ 2044690 w 2552400"/>
              <a:gd name="connsiteY3" fmla="*/ 4104853 h 4104853"/>
              <a:gd name="connsiteX4" fmla="*/ 0 w 2552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400" h="4104853">
                <a:moveTo>
                  <a:pt x="0" y="0"/>
                </a:moveTo>
                <a:lnTo>
                  <a:pt x="2552400" y="0"/>
                </a:lnTo>
                <a:lnTo>
                  <a:pt x="2552400" y="3787601"/>
                </a:lnTo>
                <a:lnTo>
                  <a:pt x="2044690" y="4104853"/>
                </a:lnTo>
                <a:lnTo>
                  <a:pt x="0" y="4104853"/>
                </a:lnTo>
                <a:close/>
              </a:path>
            </a:pathLst>
          </a:custGeom>
          <a:ln w="6350">
            <a:solidFill>
              <a:schemeClr val="tx2"/>
            </a:solidFill>
          </a:ln>
        </p:spPr>
        <p:txBody>
          <a:bodyPr wrap="square" lIns="90000" tIns="396000" rIns="90000" bIns="90000">
            <a:noAutofit/>
          </a:bodyPr>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Formatvorlagen des Textmasters bearbeiten</a:t>
            </a:r>
          </a:p>
        </p:txBody>
      </p:sp>
    </p:spTree>
    <p:extLst>
      <p:ext uri="{BB962C8B-B14F-4D97-AF65-F5344CB8AC3E}">
        <p14:creationId xmlns:p14="http://schemas.microsoft.com/office/powerpoint/2010/main" val="2826389368"/>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2F70A4-ADFE-4708-AB33-8886E4CC1B28}"/>
              </a:ext>
            </a:extLst>
          </p:cNvPr>
          <p:cNvSpPr>
            <a:spLocks noGrp="1"/>
          </p:cNvSpPr>
          <p:nvPr>
            <p:ph type="title"/>
          </p:nvPr>
        </p:nvSpPr>
        <p:spPr/>
        <p:txBody>
          <a:bodyPr/>
          <a:lstStyle/>
          <a:p>
            <a:r>
              <a:rPr lang="de-DE"/>
              <a:t>Titelmasterformat durch Klicken bearbeiten</a:t>
            </a:r>
          </a:p>
        </p:txBody>
      </p:sp>
      <p:sp>
        <p:nvSpPr>
          <p:cNvPr id="3" name="Datumsplatzhalter 2">
            <a:extLst>
              <a:ext uri="{FF2B5EF4-FFF2-40B4-BE49-F238E27FC236}">
                <a16:creationId xmlns:a16="http://schemas.microsoft.com/office/drawing/2014/main" id="{8863F26D-D1E9-44DB-B332-96FEC35D8872}"/>
              </a:ext>
            </a:extLst>
          </p:cNvPr>
          <p:cNvSpPr>
            <a:spLocks noGrp="1"/>
          </p:cNvSpPr>
          <p:nvPr>
            <p:ph type="dt" sz="half" idx="10"/>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DE15C926-F79F-46C4-91E5-DDEEE6952DF9}"/>
              </a:ext>
            </a:extLst>
          </p:cNvPr>
          <p:cNvSpPr>
            <a:spLocks noGrp="1"/>
          </p:cNvSpPr>
          <p:nvPr>
            <p:ph type="ftr" sz="quarter" idx="11"/>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52E96900-E160-4F15-8F4F-93A7E009E296}"/>
              </a:ext>
            </a:extLst>
          </p:cNvPr>
          <p:cNvSpPr>
            <a:spLocks noGrp="1"/>
          </p:cNvSpPr>
          <p:nvPr>
            <p:ph type="sldNum" sz="quarter" idx="12"/>
          </p:nvPr>
        </p:nvSpPr>
        <p:spPr/>
        <p:txBody>
          <a:bodyPr/>
          <a:lstStyle/>
          <a:p>
            <a:fld id="{6567D7EC-8799-48C5-898A-08E264972062}" type="slidenum">
              <a:rPr lang="de-DE" smtClean="0"/>
              <a:pPr/>
              <a:t>‹Nr.›</a:t>
            </a:fld>
            <a:endParaRPr lang="de-DE" dirty="0"/>
          </a:p>
        </p:txBody>
      </p:sp>
      <p:cxnSp>
        <p:nvCxnSpPr>
          <p:cNvPr id="6" name="Gerader Verbinder 5">
            <a:extLst>
              <a:ext uri="{FF2B5EF4-FFF2-40B4-BE49-F238E27FC236}">
                <a16:creationId xmlns:a16="http://schemas.microsoft.com/office/drawing/2014/main" id="{E1ECD767-9C3B-4102-881D-A5FAB539895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4779345"/>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Titelmasterformat durch Klicken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15.02.2019</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1601043"/>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20984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Formatvorlagen des Textmasters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4" name="Datumsplatzhalter 3">
            <a:extLst>
              <a:ext uri="{FF2B5EF4-FFF2-40B4-BE49-F238E27FC236}">
                <a16:creationId xmlns:a16="http://schemas.microsoft.com/office/drawing/2014/main" id="{0E880E40-62C1-4523-9326-8905454D4926}"/>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31D252A2-F584-4876-A9E7-3A56CDE1456F}"/>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339173"/>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Netzwerkmotiv">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Titelmasterformat durch Klicken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Tree>
    <p:extLst>
      <p:ext uri="{BB962C8B-B14F-4D97-AF65-F5344CB8AC3E}">
        <p14:creationId xmlns:p14="http://schemas.microsoft.com/office/powerpoint/2010/main" val="1018618589"/>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Bild mit BU-Box">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Formatvorlagen des Textmasters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4" name="Datumsplatzhalter 3">
            <a:extLst>
              <a:ext uri="{FF2B5EF4-FFF2-40B4-BE49-F238E27FC236}">
                <a16:creationId xmlns:a16="http://schemas.microsoft.com/office/drawing/2014/main" id="{0E880E40-62C1-4523-9326-8905454D4926}"/>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8" name="Textplatzhalter 7">
            <a:extLst>
              <a:ext uri="{FF2B5EF4-FFF2-40B4-BE49-F238E27FC236}">
                <a16:creationId xmlns:a16="http://schemas.microsoft.com/office/drawing/2014/main" id="{84409322-67A6-4F12-8D72-41A3B5B662E5}"/>
              </a:ext>
            </a:extLst>
          </p:cNvPr>
          <p:cNvSpPr>
            <a:spLocks noGrp="1"/>
          </p:cNvSpPr>
          <p:nvPr>
            <p:ph type="body" sz="quarter" idx="18"/>
          </p:nvPr>
        </p:nvSpPr>
        <p:spPr>
          <a:xfrm>
            <a:off x="6277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Formatvorlagen des Textmasters bearbeiten</a:t>
            </a:r>
          </a:p>
        </p:txBody>
      </p:sp>
      <p:cxnSp>
        <p:nvCxnSpPr>
          <p:cNvPr id="10" name="Gerader Verbinder 9">
            <a:extLst>
              <a:ext uri="{FF2B5EF4-FFF2-40B4-BE49-F238E27FC236}">
                <a16:creationId xmlns:a16="http://schemas.microsoft.com/office/drawing/2014/main" id="{942447BE-7F68-43E3-BEF7-C04C0F292080}"/>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532508"/>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 Inhalt 2/3 Bild mit BU-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3344400" cy="4644000"/>
          </a:xfrm>
        </p:spPr>
        <p:txBody>
          <a:bodyPr/>
          <a:lstStyle/>
          <a:p>
            <a:pPr lvl="0"/>
            <a:r>
              <a:rPr lang="de-DE"/>
              <a:t>Formatvorlagen des Textmasters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4" name="Datumsplatzhalter 3">
            <a:extLst>
              <a:ext uri="{FF2B5EF4-FFF2-40B4-BE49-F238E27FC236}">
                <a16:creationId xmlns:a16="http://schemas.microsoft.com/office/drawing/2014/main" id="{0E880E40-62C1-4523-9326-8905454D4926}"/>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Bildplatzhalter 12">
            <a:extLst>
              <a:ext uri="{FF2B5EF4-FFF2-40B4-BE49-F238E27FC236}">
                <a16:creationId xmlns:a16="http://schemas.microsoft.com/office/drawing/2014/main" id="{2C391855-DEE4-4776-816F-9FDFE9169B27}"/>
              </a:ext>
            </a:extLst>
          </p:cNvPr>
          <p:cNvSpPr>
            <a:spLocks noGrp="1"/>
          </p:cNvSpPr>
          <p:nvPr>
            <p:ph type="pic" sz="quarter" idx="18"/>
          </p:nvPr>
        </p:nvSpPr>
        <p:spPr>
          <a:xfrm>
            <a:off x="4423800" y="1674000"/>
            <a:ext cx="7048800" cy="4644000"/>
          </a:xfrm>
          <a:custGeom>
            <a:avLst/>
            <a:gdLst>
              <a:gd name="connsiteX0" fmla="*/ 0 w 7048800"/>
              <a:gd name="connsiteY0" fmla="*/ 0 h 4644000"/>
              <a:gd name="connsiteX1" fmla="*/ 7048800 w 7048800"/>
              <a:gd name="connsiteY1" fmla="*/ 0 h 4644000"/>
              <a:gd name="connsiteX2" fmla="*/ 7048800 w 7048800"/>
              <a:gd name="connsiteY2" fmla="*/ 4326749 h 4644000"/>
              <a:gd name="connsiteX3" fmla="*/ 6541092 w 7048800"/>
              <a:gd name="connsiteY3" fmla="*/ 4644000 h 4644000"/>
              <a:gd name="connsiteX4" fmla="*/ 0 w 7048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800" h="4644000">
                <a:moveTo>
                  <a:pt x="0" y="0"/>
                </a:moveTo>
                <a:lnTo>
                  <a:pt x="7048800" y="0"/>
                </a:lnTo>
                <a:lnTo>
                  <a:pt x="7048800" y="4326749"/>
                </a:lnTo>
                <a:lnTo>
                  <a:pt x="6541092" y="4644000"/>
                </a:lnTo>
                <a:lnTo>
                  <a:pt x="0" y="4644000"/>
                </a:lnTo>
                <a:close/>
              </a:path>
            </a:pathLst>
          </a:custGeom>
          <a:solidFill>
            <a:schemeClr val="accent3"/>
          </a:solidFill>
        </p:spPr>
        <p:txBody>
          <a:bodyPr wrap="square">
            <a:noAutofit/>
          </a:bodyPr>
          <a:lstStyle/>
          <a:p>
            <a:r>
              <a:rPr lang="de-DE"/>
              <a:t>Bild durch Klicken auf Symbol hinzufügen</a:t>
            </a:r>
            <a:endParaRPr lang="de-DE" dirty="0"/>
          </a:p>
        </p:txBody>
      </p:sp>
      <p:sp>
        <p:nvSpPr>
          <p:cNvPr id="15" name="Textplatzhalter 7">
            <a:extLst>
              <a:ext uri="{FF2B5EF4-FFF2-40B4-BE49-F238E27FC236}">
                <a16:creationId xmlns:a16="http://schemas.microsoft.com/office/drawing/2014/main" id="{29A14761-D380-48F1-9D44-45AF488797B5}"/>
              </a:ext>
            </a:extLst>
          </p:cNvPr>
          <p:cNvSpPr>
            <a:spLocks noGrp="1"/>
          </p:cNvSpPr>
          <p:nvPr>
            <p:ph type="body" sz="quarter" idx="19"/>
          </p:nvPr>
        </p:nvSpPr>
        <p:spPr>
          <a:xfrm>
            <a:off x="4423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Formatvorlagen des Textmasters bearbeiten</a:t>
            </a:r>
          </a:p>
        </p:txBody>
      </p:sp>
      <p:cxnSp>
        <p:nvCxnSpPr>
          <p:cNvPr id="10" name="Gerader Verbinder 9">
            <a:extLst>
              <a:ext uri="{FF2B5EF4-FFF2-40B4-BE49-F238E27FC236}">
                <a16:creationId xmlns:a16="http://schemas.microsoft.com/office/drawing/2014/main" id="{F97DD6B2-6BB6-4B54-8072-153E6ED7B9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636150"/>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8" name="Bildplatzhalter 7">
            <a:extLst>
              <a:ext uri="{FF2B5EF4-FFF2-40B4-BE49-F238E27FC236}">
                <a16:creationId xmlns:a16="http://schemas.microsoft.com/office/drawing/2014/main" id="{A3D5E979-B6F3-499F-86AC-9DA560B943B7}"/>
              </a:ext>
            </a:extLst>
          </p:cNvPr>
          <p:cNvSpPr>
            <a:spLocks noGrp="1"/>
          </p:cNvSpPr>
          <p:nvPr>
            <p:ph type="pic" sz="quarter" idx="15"/>
          </p:nvPr>
        </p:nvSpPr>
        <p:spPr>
          <a:xfrm>
            <a:off x="719998" y="1674000"/>
            <a:ext cx="5196001" cy="4644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3" name="Datumsplatzhalter 2">
            <a:extLst>
              <a:ext uri="{FF2B5EF4-FFF2-40B4-BE49-F238E27FC236}">
                <a16:creationId xmlns:a16="http://schemas.microsoft.com/office/drawing/2014/main" id="{D2178660-43D6-417E-A41D-8A651FD3EDD4}"/>
              </a:ext>
            </a:extLst>
          </p:cNvPr>
          <p:cNvSpPr>
            <a:spLocks noGrp="1"/>
          </p:cNvSpPr>
          <p:nvPr>
            <p:ph type="dt" sz="half" idx="16"/>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6277E495-745A-4917-9709-76F024A90BD8}"/>
              </a:ext>
            </a:extLst>
          </p:cNvPr>
          <p:cNvSpPr>
            <a:spLocks noGrp="1"/>
          </p:cNvSpPr>
          <p:nvPr>
            <p:ph type="ftr" sz="quarter" idx="17"/>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E2D2E99-9111-4AFA-AFB3-76CD71D81FE1}"/>
              </a:ext>
            </a:extLst>
          </p:cNvPr>
          <p:cNvSpPr>
            <a:spLocks noGrp="1"/>
          </p:cNvSpPr>
          <p:nvPr>
            <p:ph type="sldNum" sz="quarter" idx="18"/>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2FC171BC-79AF-42BF-84CB-39D216F6E301}"/>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937731"/>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107531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Titelmasterformat durch Klicken bearbeiten</a:t>
            </a:r>
          </a:p>
        </p:txBody>
      </p:sp>
      <p:sp>
        <p:nvSpPr>
          <p:cNvPr id="4" name="Datumsplatzhalter 3">
            <a:extLst>
              <a:ext uri="{FF2B5EF4-FFF2-40B4-BE49-F238E27FC236}">
                <a16:creationId xmlns:a16="http://schemas.microsoft.com/office/drawing/2014/main" id="{04BD172E-DE29-4BCE-BE6D-314FDF43C13D}"/>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211263"/>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ei Diagramme">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Titelmasterformat durch Klicken bearbeiten</a:t>
            </a:r>
          </a:p>
        </p:txBody>
      </p:sp>
      <p:sp>
        <p:nvSpPr>
          <p:cNvPr id="4" name="Datumsplatzhalter 3">
            <a:extLst>
              <a:ext uri="{FF2B5EF4-FFF2-40B4-BE49-F238E27FC236}">
                <a16:creationId xmlns:a16="http://schemas.microsoft.com/office/drawing/2014/main" id="{04BD172E-DE29-4BCE-BE6D-314FDF43C13D}"/>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iagrammplatzhalter 2">
            <a:extLst>
              <a:ext uri="{FF2B5EF4-FFF2-40B4-BE49-F238E27FC236}">
                <a16:creationId xmlns:a16="http://schemas.microsoft.com/office/drawing/2014/main" id="{40153406-C06B-40E8-99C7-229D0C6B031B}"/>
              </a:ext>
            </a:extLst>
          </p:cNvPr>
          <p:cNvSpPr>
            <a:spLocks noGrp="1"/>
          </p:cNvSpPr>
          <p:nvPr>
            <p:ph type="chart" sz="quarter" idx="18"/>
          </p:nvPr>
        </p:nvSpPr>
        <p:spPr>
          <a:xfrm>
            <a:off x="6275400"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Tree>
    <p:extLst>
      <p:ext uri="{BB962C8B-B14F-4D97-AF65-F5344CB8AC3E}">
        <p14:creationId xmlns:p14="http://schemas.microsoft.com/office/powerpoint/2010/main" val="1909556887"/>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nhalte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Titelmasterformat durch Klicken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5196600" cy="2142000"/>
          </a:xfrm>
        </p:spPr>
        <p:txBody>
          <a:bodyPr/>
          <a:lstStyle>
            <a:lvl5pPr>
              <a:spcBef>
                <a:spcPts val="2400"/>
              </a:spcBef>
              <a:defRPr/>
            </a:lvl5pPr>
          </a:lstStyle>
          <a:p>
            <a:pPr lvl="0"/>
            <a:r>
              <a:rPr lang="de-DE"/>
              <a:t>Formatvorlagen des Textmasters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15.02.2019</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nhaltsplatzhalter 2">
            <a:extLst>
              <a:ext uri="{FF2B5EF4-FFF2-40B4-BE49-F238E27FC236}">
                <a16:creationId xmlns:a16="http://schemas.microsoft.com/office/drawing/2014/main" id="{270BA7FE-E827-4D39-A048-D4CF86BD7DF7}"/>
              </a:ext>
            </a:extLst>
          </p:cNvPr>
          <p:cNvSpPr>
            <a:spLocks noGrp="1"/>
          </p:cNvSpPr>
          <p:nvPr>
            <p:ph idx="17"/>
          </p:nvPr>
        </p:nvSpPr>
        <p:spPr>
          <a:xfrm>
            <a:off x="6276599" y="1674000"/>
            <a:ext cx="5196600" cy="2142000"/>
          </a:xfrm>
        </p:spPr>
        <p:txBody>
          <a:bodyPr/>
          <a:lstStyle>
            <a:lvl5pPr>
              <a:spcBef>
                <a:spcPts val="2400"/>
              </a:spcBef>
              <a:defRPr/>
            </a:lvl5pPr>
          </a:lstStyle>
          <a:p>
            <a:pPr lvl="0"/>
            <a:r>
              <a:rPr lang="de-DE"/>
              <a:t>Formatvorlagen des Textmasters bearbeiten</a:t>
            </a:r>
          </a:p>
        </p:txBody>
      </p:sp>
      <p:sp>
        <p:nvSpPr>
          <p:cNvPr id="13" name="Inhaltsplatzhalter 2">
            <a:extLst>
              <a:ext uri="{FF2B5EF4-FFF2-40B4-BE49-F238E27FC236}">
                <a16:creationId xmlns:a16="http://schemas.microsoft.com/office/drawing/2014/main" id="{D99C89F3-D97E-408C-A5DF-94B7F7F34053}"/>
              </a:ext>
            </a:extLst>
          </p:cNvPr>
          <p:cNvSpPr>
            <a:spLocks noGrp="1"/>
          </p:cNvSpPr>
          <p:nvPr>
            <p:ph idx="18"/>
          </p:nvPr>
        </p:nvSpPr>
        <p:spPr>
          <a:xfrm>
            <a:off x="719999" y="4176000"/>
            <a:ext cx="5196600" cy="2142000"/>
          </a:xfrm>
        </p:spPr>
        <p:txBody>
          <a:bodyPr/>
          <a:lstStyle>
            <a:lvl5pPr>
              <a:spcBef>
                <a:spcPts val="2400"/>
              </a:spcBef>
              <a:defRPr/>
            </a:lvl5pPr>
          </a:lstStyle>
          <a:p>
            <a:pPr lvl="0"/>
            <a:r>
              <a:rPr lang="de-DE"/>
              <a:t>Formatvorlagen des Textmasters bearbeiten</a:t>
            </a:r>
          </a:p>
        </p:txBody>
      </p:sp>
      <p:sp>
        <p:nvSpPr>
          <p:cNvPr id="14" name="Inhaltsplatzhalter 2">
            <a:extLst>
              <a:ext uri="{FF2B5EF4-FFF2-40B4-BE49-F238E27FC236}">
                <a16:creationId xmlns:a16="http://schemas.microsoft.com/office/drawing/2014/main" id="{DDBCAED4-2F76-438B-B283-1C960E7CC970}"/>
              </a:ext>
            </a:extLst>
          </p:cNvPr>
          <p:cNvSpPr>
            <a:spLocks noGrp="1"/>
          </p:cNvSpPr>
          <p:nvPr>
            <p:ph idx="19"/>
          </p:nvPr>
        </p:nvSpPr>
        <p:spPr>
          <a:xfrm>
            <a:off x="6276599" y="4176000"/>
            <a:ext cx="5196600" cy="2142000"/>
          </a:xfrm>
        </p:spPr>
        <p:txBody>
          <a:bodyPr/>
          <a:lstStyle>
            <a:lvl5pPr>
              <a:spcBef>
                <a:spcPts val="2400"/>
              </a:spcBef>
              <a:defRPr/>
            </a:lvl5pPr>
          </a:lstStyle>
          <a:p>
            <a:pPr lvl="0"/>
            <a:r>
              <a:rPr lang="de-DE"/>
              <a:t>Formatvorlagen des Textmasters bearbeiten</a:t>
            </a:r>
          </a:p>
        </p:txBody>
      </p:sp>
    </p:spTree>
    <p:extLst>
      <p:ext uri="{BB962C8B-B14F-4D97-AF65-F5344CB8AC3E}">
        <p14:creationId xmlns:p14="http://schemas.microsoft.com/office/powerpoint/2010/main" val="3797393672"/>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Inhalt +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lvl2pPr marL="216000">
              <a:defRPr/>
            </a:lvl2pPr>
          </a:lstStyle>
          <a:p>
            <a:pPr lvl="0"/>
            <a:r>
              <a:rPr lang="de-DE"/>
              <a:t>Formatvorlagen des Textmasters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1" y="1674000"/>
            <a:ext cx="2507101"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18" name="Bildplatzhalter 17">
            <a:extLst>
              <a:ext uri="{FF2B5EF4-FFF2-40B4-BE49-F238E27FC236}">
                <a16:creationId xmlns:a16="http://schemas.microsoft.com/office/drawing/2014/main" id="{F465D2CE-6830-4297-983E-F7B43985B9EB}"/>
              </a:ext>
            </a:extLst>
          </p:cNvPr>
          <p:cNvSpPr>
            <a:spLocks noGrp="1"/>
          </p:cNvSpPr>
          <p:nvPr>
            <p:ph type="pic" sz="quarter" idx="18"/>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accent3"/>
          </a:solidFill>
        </p:spPr>
        <p:txBody>
          <a:bodyPr wrap="square">
            <a:noAutofit/>
          </a:bodyPr>
          <a:lstStyle/>
          <a:p>
            <a:r>
              <a:rPr lang="de-DE"/>
              <a:t>Bild durch Klicken auf Symbol hinzufügen</a:t>
            </a:r>
          </a:p>
        </p:txBody>
      </p:sp>
      <p:sp>
        <p:nvSpPr>
          <p:cNvPr id="4" name="Datumsplatzhalter 3">
            <a:extLst>
              <a:ext uri="{FF2B5EF4-FFF2-40B4-BE49-F238E27FC236}">
                <a16:creationId xmlns:a16="http://schemas.microsoft.com/office/drawing/2014/main" id="{CF1A0135-E140-476E-AC43-792A657BCCE9}"/>
              </a:ext>
            </a:extLst>
          </p:cNvPr>
          <p:cNvSpPr>
            <a:spLocks noGrp="1"/>
          </p:cNvSpPr>
          <p:nvPr>
            <p:ph type="dt" sz="half" idx="19"/>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05C46EB0-769F-4170-83B7-93D805106DFD}"/>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D706C54-FF6D-4951-8C8B-40E294A9C466}"/>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7DCF9F49-EFAD-4ACD-99F6-79A884BC2C0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Bildplatzhalter 11">
            <a:extLst>
              <a:ext uri="{FF2B5EF4-FFF2-40B4-BE49-F238E27FC236}">
                <a16:creationId xmlns:a16="http://schemas.microsoft.com/office/drawing/2014/main" id="{903F8E2B-6617-4DB7-991D-50B6D595961B}"/>
              </a:ext>
            </a:extLst>
          </p:cNvPr>
          <p:cNvSpPr>
            <a:spLocks noGrp="1"/>
          </p:cNvSpPr>
          <p:nvPr>
            <p:ph type="pic" sz="quarter" idx="22"/>
          </p:nvPr>
        </p:nvSpPr>
        <p:spPr>
          <a:xfrm>
            <a:off x="8964902" y="1674000"/>
            <a:ext cx="2507101" cy="2232000"/>
          </a:xfrm>
          <a:solidFill>
            <a:schemeClr val="accent3"/>
          </a:solidFill>
        </p:spPr>
        <p:txBody>
          <a:bodyPr/>
          <a:lstStyle/>
          <a:p>
            <a:r>
              <a:rPr lang="de-DE"/>
              <a:t>Bild durch Klicken auf Symbol hinzufügen</a:t>
            </a:r>
          </a:p>
        </p:txBody>
      </p:sp>
    </p:spTree>
    <p:extLst>
      <p:ext uri="{BB962C8B-B14F-4D97-AF65-F5344CB8AC3E}">
        <p14:creationId xmlns:p14="http://schemas.microsoft.com/office/powerpoint/2010/main" val="3977638606"/>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nhalt + 2 Bilder + Infobox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Formatvorlagen des Textmasters bearbeiten</a:t>
            </a:r>
          </a:p>
        </p:txBody>
      </p:sp>
      <p:sp>
        <p:nvSpPr>
          <p:cNvPr id="12" name="Bildplatzhalter 11">
            <a:extLst>
              <a:ext uri="{FF2B5EF4-FFF2-40B4-BE49-F238E27FC236}">
                <a16:creationId xmlns:a16="http://schemas.microsoft.com/office/drawing/2014/main" id="{0E52A4B2-180F-4635-9822-27508ECE4CE1}"/>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21" name="Textplatzhalter 20">
            <a:extLst>
              <a:ext uri="{FF2B5EF4-FFF2-40B4-BE49-F238E27FC236}">
                <a16:creationId xmlns:a16="http://schemas.microsoft.com/office/drawing/2014/main" id="{6113E644-52D1-4A9A-821D-0ECCD9B110F5}"/>
              </a:ext>
            </a:extLst>
          </p:cNvPr>
          <p:cNvSpPr>
            <a:spLocks noGrp="1"/>
          </p:cNvSpPr>
          <p:nvPr>
            <p:ph type="body" sz="quarter" idx="18"/>
          </p:nvPr>
        </p:nvSpPr>
        <p:spPr>
          <a:xfrm>
            <a:off x="8965200" y="1674000"/>
            <a:ext cx="2507400" cy="4644000"/>
          </a:xfrm>
          <a:custGeom>
            <a:avLst/>
            <a:gdLst>
              <a:gd name="connsiteX0" fmla="*/ 0 w 2507400"/>
              <a:gd name="connsiteY0" fmla="*/ 0 h 4644000"/>
              <a:gd name="connsiteX1" fmla="*/ 2507400 w 2507400"/>
              <a:gd name="connsiteY1" fmla="*/ 0 h 4644000"/>
              <a:gd name="connsiteX2" fmla="*/ 2507400 w 2507400"/>
              <a:gd name="connsiteY2" fmla="*/ 4326749 h 4644000"/>
              <a:gd name="connsiteX3" fmla="*/ 1999692 w 2507400"/>
              <a:gd name="connsiteY3" fmla="*/ 4644000 h 4644000"/>
              <a:gd name="connsiteX4" fmla="*/ 0 w 25074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00" h="4644000">
                <a:moveTo>
                  <a:pt x="0" y="0"/>
                </a:moveTo>
                <a:lnTo>
                  <a:pt x="2507400" y="0"/>
                </a:lnTo>
                <a:lnTo>
                  <a:pt x="2507400" y="4326749"/>
                </a:lnTo>
                <a:lnTo>
                  <a:pt x="1999692" y="4644000"/>
                </a:lnTo>
                <a:lnTo>
                  <a:pt x="0" y="4644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Formatvorlagen des Textmasters bearbeiten</a:t>
            </a:r>
          </a:p>
        </p:txBody>
      </p:sp>
      <p:sp>
        <p:nvSpPr>
          <p:cNvPr id="13" name="Bildplatzhalter 11">
            <a:extLst>
              <a:ext uri="{FF2B5EF4-FFF2-40B4-BE49-F238E27FC236}">
                <a16:creationId xmlns:a16="http://schemas.microsoft.com/office/drawing/2014/main" id="{EA2C7DF6-8FA2-4912-8FF1-99CC9F4CBE61}"/>
              </a:ext>
            </a:extLst>
          </p:cNvPr>
          <p:cNvSpPr>
            <a:spLocks noGrp="1"/>
          </p:cNvSpPr>
          <p:nvPr>
            <p:ph type="pic" sz="quarter" idx="17"/>
          </p:nvPr>
        </p:nvSpPr>
        <p:spPr>
          <a:xfrm>
            <a:off x="6277800" y="4086000"/>
            <a:ext cx="2507400" cy="2232000"/>
          </a:xfrm>
          <a:solidFill>
            <a:schemeClr val="accent3"/>
          </a:solidFill>
        </p:spPr>
        <p:txBody>
          <a:bodyPr/>
          <a:lstStyle/>
          <a:p>
            <a:r>
              <a:rPr lang="de-DE"/>
              <a:t>Bild durch Klicken auf Symbol hinzufügen</a:t>
            </a:r>
          </a:p>
        </p:txBody>
      </p:sp>
      <p:sp>
        <p:nvSpPr>
          <p:cNvPr id="4" name="Datumsplatzhalter 3">
            <a:extLst>
              <a:ext uri="{FF2B5EF4-FFF2-40B4-BE49-F238E27FC236}">
                <a16:creationId xmlns:a16="http://schemas.microsoft.com/office/drawing/2014/main" id="{60755965-1525-4E18-8617-459E33E24C0D}"/>
              </a:ext>
            </a:extLst>
          </p:cNvPr>
          <p:cNvSpPr>
            <a:spLocks noGrp="1"/>
          </p:cNvSpPr>
          <p:nvPr>
            <p:ph type="dt" sz="half" idx="19"/>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903B74A0-6721-4460-9913-76B468D904E0}"/>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86D6DB4-5088-4985-8544-351706B14157}"/>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9EFBBC7C-F6A5-4ED9-9C3D-5FC6ABA5562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036496"/>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 Inhalt + 2 Bilder + Infobox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Formatvorlagen des Textmasters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16" name="Textplatzhalter 15">
            <a:extLst>
              <a:ext uri="{FF2B5EF4-FFF2-40B4-BE49-F238E27FC236}">
                <a16:creationId xmlns:a16="http://schemas.microsoft.com/office/drawing/2014/main" id="{DBB234F7-230F-4A75-81B8-34F8EDC64F34}"/>
              </a:ext>
            </a:extLst>
          </p:cNvPr>
          <p:cNvSpPr>
            <a:spLocks noGrp="1"/>
          </p:cNvSpPr>
          <p:nvPr>
            <p:ph type="body" sz="quarter" idx="19"/>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Formatvorlagen des Textmasters bearbeiten</a:t>
            </a:r>
          </a:p>
        </p:txBody>
      </p:sp>
      <p:sp>
        <p:nvSpPr>
          <p:cNvPr id="13" name="Bildplatzhalter 11">
            <a:extLst>
              <a:ext uri="{FF2B5EF4-FFF2-40B4-BE49-F238E27FC236}">
                <a16:creationId xmlns:a16="http://schemas.microsoft.com/office/drawing/2014/main" id="{9C55D38B-F3F0-43B2-B18E-7740F748B16D}"/>
              </a:ext>
            </a:extLst>
          </p:cNvPr>
          <p:cNvSpPr>
            <a:spLocks noGrp="1"/>
          </p:cNvSpPr>
          <p:nvPr>
            <p:ph type="pic" sz="quarter" idx="17"/>
          </p:nvPr>
        </p:nvSpPr>
        <p:spPr>
          <a:xfrm>
            <a:off x="8965200" y="1674000"/>
            <a:ext cx="2507400" cy="2232000"/>
          </a:xfrm>
          <a:solidFill>
            <a:schemeClr val="accent3"/>
          </a:solidFill>
        </p:spPr>
        <p:txBody>
          <a:bodyPr/>
          <a:lstStyle/>
          <a:p>
            <a:r>
              <a:rPr lang="de-DE"/>
              <a:t>Bild durch Klicken auf Symbol hinzufügen</a:t>
            </a:r>
          </a:p>
        </p:txBody>
      </p:sp>
      <p:sp>
        <p:nvSpPr>
          <p:cNvPr id="4" name="Datumsplatzhalter 3">
            <a:extLst>
              <a:ext uri="{FF2B5EF4-FFF2-40B4-BE49-F238E27FC236}">
                <a16:creationId xmlns:a16="http://schemas.microsoft.com/office/drawing/2014/main" id="{602165AC-262C-4D41-9BBC-CEF1D222E566}"/>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1AC9CED4-1736-4B5F-9946-F16664B3DBCE}"/>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743DCAA-570D-4D10-B77D-08C69D75AE98}"/>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2A81D4EE-867E-46FB-9F0B-6CF938274F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9086804"/>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ßes Bild mit Infobox">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Titelmasterformat durch Klicken bearbeiten</a:t>
            </a:r>
          </a:p>
        </p:txBody>
      </p:sp>
      <p:sp>
        <p:nvSpPr>
          <p:cNvPr id="3" name="Datumsplatzhalter 2">
            <a:extLst>
              <a:ext uri="{FF2B5EF4-FFF2-40B4-BE49-F238E27FC236}">
                <a16:creationId xmlns:a16="http://schemas.microsoft.com/office/drawing/2014/main" id="{453B97C7-E1BE-4699-86A8-01DACF45BA43}"/>
              </a:ext>
            </a:extLst>
          </p:cNvPr>
          <p:cNvSpPr>
            <a:spLocks noGrp="1"/>
          </p:cNvSpPr>
          <p:nvPr>
            <p:ph type="dt" sz="half" idx="14"/>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dirty="0"/>
              <a:t>|    Fußzeile Universität Augsburg</a:t>
            </a:r>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Textplatzhalter 9">
            <a:extLst>
              <a:ext uri="{FF2B5EF4-FFF2-40B4-BE49-F238E27FC236}">
                <a16:creationId xmlns:a16="http://schemas.microsoft.com/office/drawing/2014/main" id="{74F5D212-7704-477C-BD10-3A07384061D3}"/>
              </a:ext>
            </a:extLst>
          </p:cNvPr>
          <p:cNvSpPr>
            <a:spLocks noGrp="1"/>
          </p:cNvSpPr>
          <p:nvPr>
            <p:ph type="body" sz="quarter" idx="18"/>
          </p:nvPr>
        </p:nvSpPr>
        <p:spPr>
          <a:xfrm>
            <a:off x="7995554" y="1673999"/>
            <a:ext cx="2760453" cy="3312069"/>
          </a:xfrm>
          <a:solidFill>
            <a:schemeClr val="tx2">
              <a:alpha val="90000"/>
            </a:schemeClr>
          </a:solidFill>
        </p:spPr>
        <p:txBody>
          <a:bodyPr lIns="144000" tIns="144000" rIns="144000" bIns="144000"/>
          <a:lstStyle>
            <a:lvl1pPr>
              <a:defRPr sz="1400">
                <a:solidFill>
                  <a:schemeClr val="bg1"/>
                </a:solidFill>
              </a:defRPr>
            </a:lvl1pPr>
            <a:lvl2pPr marL="180000" indent="-180000">
              <a:spcBef>
                <a:spcPts val="600"/>
              </a:spcBef>
              <a:buClr>
                <a:schemeClr val="bg1"/>
              </a:buClr>
              <a:defRPr sz="1400">
                <a:solidFill>
                  <a:schemeClr val="bg1"/>
                </a:solidFill>
              </a:defRPr>
            </a:lvl2pPr>
            <a:lvl3pPr marL="0" indent="0">
              <a:spcBef>
                <a:spcPts val="600"/>
              </a:spcBef>
              <a:buClr>
                <a:schemeClr val="bg1"/>
              </a:buClr>
              <a:buNone/>
              <a:defRPr sz="1000">
                <a:solidFill>
                  <a:schemeClr val="bg1"/>
                </a:solidFill>
              </a:defRPr>
            </a:lvl3pPr>
            <a:lvl4pPr>
              <a:defRPr sz="1400">
                <a:solidFill>
                  <a:schemeClr val="bg1"/>
                </a:solidFill>
              </a:defRPr>
            </a:lvl4pPr>
            <a:lvl5pPr>
              <a:defRPr sz="1400">
                <a:solidFill>
                  <a:schemeClr val="bg1"/>
                </a:solidFill>
              </a:defRPr>
            </a:lvl5pPr>
          </a:lstStyle>
          <a:p>
            <a:pPr lvl="0"/>
            <a:r>
              <a:rPr lang="de-DE"/>
              <a:t>Formatvorlagen des Textmasters bearbeiten</a:t>
            </a:r>
          </a:p>
        </p:txBody>
      </p:sp>
      <p:sp>
        <p:nvSpPr>
          <p:cNvPr id="11" name="Untertitel 2">
            <a:extLst>
              <a:ext uri="{FF2B5EF4-FFF2-40B4-BE49-F238E27FC236}">
                <a16:creationId xmlns:a16="http://schemas.microsoft.com/office/drawing/2014/main" id="{1FA84C09-E8D0-422A-8A0E-45EB49C1D259}"/>
              </a:ext>
            </a:extLst>
          </p:cNvPr>
          <p:cNvSpPr>
            <a:spLocks noGrp="1"/>
          </p:cNvSpPr>
          <p:nvPr>
            <p:ph type="subTitle" idx="19"/>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cxnSp>
        <p:nvCxnSpPr>
          <p:cNvPr id="9" name="Gerader Verbinder 8">
            <a:extLst>
              <a:ext uri="{FF2B5EF4-FFF2-40B4-BE49-F238E27FC236}">
                <a16:creationId xmlns:a16="http://schemas.microsoft.com/office/drawing/2014/main" id="{B3FDBBD4-A883-4636-B808-7CFF5AFDF03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26578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Dual Vortra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Titelmasterformat durch Klicken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4" name="Inhaltsplatzhalter 3">
            <a:extLst>
              <a:ext uri="{FF2B5EF4-FFF2-40B4-BE49-F238E27FC236}">
                <a16:creationId xmlns:a16="http://schemas.microsoft.com/office/drawing/2014/main" id="{E17BF557-8C51-49A6-9373-E0E39B4EF9B9}"/>
              </a:ext>
            </a:extLst>
          </p:cNvPr>
          <p:cNvSpPr>
            <a:spLocks noGrp="1"/>
          </p:cNvSpPr>
          <p:nvPr>
            <p:ph sz="quarter" idx="12" hasCustomPrompt="1"/>
          </p:nvPr>
        </p:nvSpPr>
        <p:spPr>
          <a:xfrm>
            <a:off x="9255967" y="592157"/>
            <a:ext cx="1846250" cy="574170"/>
          </a:xfrm>
        </p:spPr>
        <p:txBody>
          <a:bodyPr/>
          <a:lstStyle>
            <a:lvl1pPr>
              <a:defRPr sz="1200">
                <a:solidFill>
                  <a:schemeClr val="bg1"/>
                </a:solidFill>
              </a:defRPr>
            </a:lvl1pPr>
          </a:lstStyle>
          <a:p>
            <a:pPr lvl="0"/>
            <a:r>
              <a:rPr lang="de-DE" dirty="0"/>
              <a:t>Partneruni-Logo</a:t>
            </a:r>
          </a:p>
        </p:txBody>
      </p:sp>
    </p:spTree>
    <p:extLst>
      <p:ext uri="{BB962C8B-B14F-4D97-AF65-F5344CB8AC3E}">
        <p14:creationId xmlns:p14="http://schemas.microsoft.com/office/powerpoint/2010/main" val="4282549005"/>
      </p:ext>
    </p:extLst>
  </p:cSld>
  <p:clrMapOvr>
    <a:masterClrMapping/>
  </p:clrMapOvr>
  <p:transition spd="slow">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Titelmasterformat durch Klicken bearbeiten</a:t>
            </a:r>
          </a:p>
        </p:txBody>
      </p:sp>
      <p:sp>
        <p:nvSpPr>
          <p:cNvPr id="3" name="Datumsplatzhalter 2">
            <a:extLst>
              <a:ext uri="{FF2B5EF4-FFF2-40B4-BE49-F238E27FC236}">
                <a16:creationId xmlns:a16="http://schemas.microsoft.com/office/drawing/2014/main" id="{453B97C7-E1BE-4699-86A8-01DACF45BA43}"/>
              </a:ext>
            </a:extLst>
          </p:cNvPr>
          <p:cNvSpPr>
            <a:spLocks noGrp="1"/>
          </p:cNvSpPr>
          <p:nvPr>
            <p:ph type="dt" sz="half" idx="14"/>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Untertitel 2">
            <a:extLst>
              <a:ext uri="{FF2B5EF4-FFF2-40B4-BE49-F238E27FC236}">
                <a16:creationId xmlns:a16="http://schemas.microsoft.com/office/drawing/2014/main" id="{58D452D6-202E-455D-8B61-543261859A4B}"/>
              </a:ext>
            </a:extLst>
          </p:cNvPr>
          <p:cNvSpPr>
            <a:spLocks noGrp="1"/>
          </p:cNvSpPr>
          <p:nvPr>
            <p:ph type="subTitle" idx="17"/>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cxnSp>
        <p:nvCxnSpPr>
          <p:cNvPr id="8" name="Gerader Verbinder 7">
            <a:extLst>
              <a:ext uri="{FF2B5EF4-FFF2-40B4-BE49-F238E27FC236}">
                <a16:creationId xmlns:a16="http://schemas.microsoft.com/office/drawing/2014/main" id="{BD26D293-9DBC-44A3-B743-50F9610A78E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820253"/>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Bilder und 1 Infobox">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923280-06D4-4B6C-8212-53AA23678917}"/>
              </a:ext>
            </a:extLst>
          </p:cNvPr>
          <p:cNvSpPr>
            <a:spLocks noGrp="1"/>
          </p:cNvSpPr>
          <p:nvPr>
            <p:ph type="pic" sz="quarter" idx="10"/>
          </p:nvPr>
        </p:nvSpPr>
        <p:spPr>
          <a:xfrm>
            <a:off x="719999"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4" name="Bildplatzhalter 11">
            <a:extLst>
              <a:ext uri="{FF2B5EF4-FFF2-40B4-BE49-F238E27FC236}">
                <a16:creationId xmlns:a16="http://schemas.microsoft.com/office/drawing/2014/main" id="{6816FC29-1284-4663-9755-B91A8684580E}"/>
              </a:ext>
            </a:extLst>
          </p:cNvPr>
          <p:cNvSpPr>
            <a:spLocks noGrp="1"/>
          </p:cNvSpPr>
          <p:nvPr>
            <p:ph type="pic" sz="quarter" idx="12"/>
          </p:nvPr>
        </p:nvSpPr>
        <p:spPr>
          <a:xfrm>
            <a:off x="6186000" y="1673999"/>
            <a:ext cx="5286000" cy="2231289"/>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7" name="Bildplatzhalter 11">
            <a:extLst>
              <a:ext uri="{FF2B5EF4-FFF2-40B4-BE49-F238E27FC236}">
                <a16:creationId xmlns:a16="http://schemas.microsoft.com/office/drawing/2014/main" id="{BF2352AF-07ED-4DD6-AD34-CD15BCEF631D}"/>
              </a:ext>
            </a:extLst>
          </p:cNvPr>
          <p:cNvSpPr>
            <a:spLocks noGrp="1"/>
          </p:cNvSpPr>
          <p:nvPr>
            <p:ph type="pic" sz="quarter" idx="15"/>
          </p:nvPr>
        </p:nvSpPr>
        <p:spPr>
          <a:xfrm>
            <a:off x="3453000"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5" name="Bildplatzhalter 11">
            <a:extLst>
              <a:ext uri="{FF2B5EF4-FFF2-40B4-BE49-F238E27FC236}">
                <a16:creationId xmlns:a16="http://schemas.microsoft.com/office/drawing/2014/main" id="{88937A17-6BFE-4447-9A70-9A793250256E}"/>
              </a:ext>
            </a:extLst>
          </p:cNvPr>
          <p:cNvSpPr>
            <a:spLocks noGrp="1"/>
          </p:cNvSpPr>
          <p:nvPr>
            <p:ph type="pic" sz="quarter" idx="13"/>
          </p:nvPr>
        </p:nvSpPr>
        <p:spPr>
          <a:xfrm>
            <a:off x="719999" y="4085290"/>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6" name="Bildplatzhalter 11">
            <a:extLst>
              <a:ext uri="{FF2B5EF4-FFF2-40B4-BE49-F238E27FC236}">
                <a16:creationId xmlns:a16="http://schemas.microsoft.com/office/drawing/2014/main" id="{1C03AA34-9E4A-4CE3-AC7C-F75EA79E7C3E}"/>
              </a:ext>
            </a:extLst>
          </p:cNvPr>
          <p:cNvSpPr>
            <a:spLocks noGrp="1"/>
          </p:cNvSpPr>
          <p:nvPr>
            <p:ph type="pic" sz="quarter" idx="14"/>
          </p:nvPr>
        </p:nvSpPr>
        <p:spPr>
          <a:xfrm>
            <a:off x="4819499" y="4085291"/>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0" name="Textplatzhalter 9">
            <a:extLst>
              <a:ext uri="{FF2B5EF4-FFF2-40B4-BE49-F238E27FC236}">
                <a16:creationId xmlns:a16="http://schemas.microsoft.com/office/drawing/2014/main" id="{6C2F2BAE-909F-472D-BE4F-96A79DA05ABA}"/>
              </a:ext>
            </a:extLst>
          </p:cNvPr>
          <p:cNvSpPr>
            <a:spLocks noGrp="1"/>
          </p:cNvSpPr>
          <p:nvPr>
            <p:ph type="body" sz="quarter" idx="16"/>
          </p:nvPr>
        </p:nvSpPr>
        <p:spPr>
          <a:xfrm>
            <a:off x="8919000" y="4085291"/>
            <a:ext cx="2552999" cy="2231291"/>
          </a:xfrm>
          <a:custGeom>
            <a:avLst/>
            <a:gdLst>
              <a:gd name="connsiteX0" fmla="*/ 0 w 2552999"/>
              <a:gd name="connsiteY0" fmla="*/ 0 h 2231291"/>
              <a:gd name="connsiteX1" fmla="*/ 2552999 w 2552999"/>
              <a:gd name="connsiteY1" fmla="*/ 0 h 2231291"/>
              <a:gd name="connsiteX2" fmla="*/ 2552999 w 2552999"/>
              <a:gd name="connsiteY2" fmla="*/ 1915834 h 2231291"/>
              <a:gd name="connsiteX3" fmla="*/ 2048161 w 2552999"/>
              <a:gd name="connsiteY3" fmla="*/ 2231291 h 2231291"/>
              <a:gd name="connsiteX4" fmla="*/ 0 w 2552999"/>
              <a:gd name="connsiteY4" fmla="*/ 2231291 h 223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999" h="2231291">
                <a:moveTo>
                  <a:pt x="0" y="0"/>
                </a:moveTo>
                <a:lnTo>
                  <a:pt x="2552999" y="0"/>
                </a:lnTo>
                <a:lnTo>
                  <a:pt x="2552999" y="1915834"/>
                </a:lnTo>
                <a:lnTo>
                  <a:pt x="2048161" y="2231291"/>
                </a:lnTo>
                <a:lnTo>
                  <a:pt x="0" y="2231291"/>
                </a:lnTo>
                <a:close/>
              </a:path>
            </a:pathLst>
          </a:custGeom>
          <a:solidFill>
            <a:schemeClr val="tx2"/>
          </a:solidFill>
        </p:spPr>
        <p:txBody>
          <a:bodyPr wrap="square" lIns="144000" tIns="144000" rIns="144000" bIns="144000">
            <a:noAutofit/>
          </a:bodyPr>
          <a:lstStyle>
            <a:lvl1pPr marL="0" indent="0">
              <a:spcBef>
                <a:spcPts val="0"/>
              </a:spcBef>
              <a:buNone/>
              <a:defRPr sz="1400">
                <a:solidFill>
                  <a:schemeClr val="bg1"/>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Formatvorlagen des Textmasters bearbeiten</a:t>
            </a:r>
          </a:p>
        </p:txBody>
      </p:sp>
      <p:sp>
        <p:nvSpPr>
          <p:cNvPr id="4" name="Titel 3">
            <a:extLst>
              <a:ext uri="{FF2B5EF4-FFF2-40B4-BE49-F238E27FC236}">
                <a16:creationId xmlns:a16="http://schemas.microsoft.com/office/drawing/2014/main" id="{F93ABC32-9FE8-459D-ACCB-102523772369}"/>
              </a:ext>
            </a:extLst>
          </p:cNvPr>
          <p:cNvSpPr>
            <a:spLocks noGrp="1"/>
          </p:cNvSpPr>
          <p:nvPr>
            <p:ph type="title"/>
          </p:nvPr>
        </p:nvSpPr>
        <p:spPr/>
        <p:txBody>
          <a:bodyPr/>
          <a:lstStyle/>
          <a:p>
            <a:r>
              <a:rPr lang="de-DE"/>
              <a:t>Titelmasterformat durch Klicken bearbeiten</a:t>
            </a:r>
          </a:p>
        </p:txBody>
      </p:sp>
      <p:sp>
        <p:nvSpPr>
          <p:cNvPr id="2" name="Datumsplatzhalter 1">
            <a:extLst>
              <a:ext uri="{FF2B5EF4-FFF2-40B4-BE49-F238E27FC236}">
                <a16:creationId xmlns:a16="http://schemas.microsoft.com/office/drawing/2014/main" id="{157E0EAD-D6B1-4816-B378-23892E83F82D}"/>
              </a:ext>
            </a:extLst>
          </p:cNvPr>
          <p:cNvSpPr>
            <a:spLocks noGrp="1"/>
          </p:cNvSpPr>
          <p:nvPr>
            <p:ph type="dt" sz="half" idx="17"/>
          </p:nvPr>
        </p:nvSpPr>
        <p:spPr/>
        <p:txBody>
          <a:bodyPr/>
          <a:lstStyle/>
          <a:p>
            <a:r>
              <a:rPr lang="de-DE"/>
              <a:t>|    15.02.2019</a:t>
            </a:r>
            <a:endParaRPr lang="de-DE" dirty="0"/>
          </a:p>
        </p:txBody>
      </p:sp>
      <p:sp>
        <p:nvSpPr>
          <p:cNvPr id="3" name="Fußzeilenplatzhalter 2">
            <a:extLst>
              <a:ext uri="{FF2B5EF4-FFF2-40B4-BE49-F238E27FC236}">
                <a16:creationId xmlns:a16="http://schemas.microsoft.com/office/drawing/2014/main" id="{3DD2D387-3FB6-4B0C-98E8-123EED79A0C1}"/>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E2EB323-5D4B-44C9-8093-B68CFD3AF65E}"/>
              </a:ext>
            </a:extLst>
          </p:cNvPr>
          <p:cNvSpPr>
            <a:spLocks noGrp="1"/>
          </p:cNvSpPr>
          <p:nvPr>
            <p:ph type="sldNum" sz="quarter" idx="19"/>
          </p:nvPr>
        </p:nvSpPr>
        <p:spPr/>
        <p:txBody>
          <a:bodyPr/>
          <a:lstStyle/>
          <a:p>
            <a:fld id="{6567D7EC-8799-48C5-898A-08E264972062}" type="slidenum">
              <a:rPr lang="de-DE" smtClean="0"/>
              <a:pPr/>
              <a:t>‹Nr.›</a:t>
            </a:fld>
            <a:endParaRPr lang="de-DE" dirty="0"/>
          </a:p>
        </p:txBody>
      </p:sp>
      <p:sp>
        <p:nvSpPr>
          <p:cNvPr id="18" name="Untertitel 2">
            <a:extLst>
              <a:ext uri="{FF2B5EF4-FFF2-40B4-BE49-F238E27FC236}">
                <a16:creationId xmlns:a16="http://schemas.microsoft.com/office/drawing/2014/main" id="{2F490B95-624C-4C01-B8CF-324AF2796124}"/>
              </a:ext>
            </a:extLst>
          </p:cNvPr>
          <p:cNvSpPr>
            <a:spLocks noGrp="1"/>
          </p:cNvSpPr>
          <p:nvPr>
            <p:ph type="subTitle" idx="20"/>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cxnSp>
        <p:nvCxnSpPr>
          <p:cNvPr id="13" name="Gerader Verbinder 12">
            <a:extLst>
              <a:ext uri="{FF2B5EF4-FFF2-40B4-BE49-F238E27FC236}">
                <a16:creationId xmlns:a16="http://schemas.microsoft.com/office/drawing/2014/main" id="{D1EA23CB-DE6D-4F22-B14C-D08F0E16F2A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247089"/>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e mit je 1 Bild versetzt">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Formatvorlagen des Textmasters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Formatvorlagen des Textmasters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7199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34532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Formatvorlagen des Textmasters bearbeiten</a:t>
            </a:r>
          </a:p>
        </p:txBody>
      </p:sp>
      <p:sp>
        <p:nvSpPr>
          <p:cNvPr id="18" name="Bildplatzhalter 6">
            <a:extLst>
              <a:ext uri="{FF2B5EF4-FFF2-40B4-BE49-F238E27FC236}">
                <a16:creationId xmlns:a16="http://schemas.microsoft.com/office/drawing/2014/main" id="{7FD20DB8-649F-4F75-BDA2-47C449040CD6}"/>
              </a:ext>
            </a:extLst>
          </p:cNvPr>
          <p:cNvSpPr>
            <a:spLocks noGrp="1"/>
          </p:cNvSpPr>
          <p:nvPr>
            <p:ph type="pic" sz="quarter" idx="20"/>
          </p:nvPr>
        </p:nvSpPr>
        <p:spPr>
          <a:xfrm>
            <a:off x="61865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9" name="Textplatzhalter 28">
            <a:extLst>
              <a:ext uri="{FF2B5EF4-FFF2-40B4-BE49-F238E27FC236}">
                <a16:creationId xmlns:a16="http://schemas.microsoft.com/office/drawing/2014/main" id="{22AE0353-0383-4E9B-84C9-6E8C1C24B104}"/>
              </a:ext>
            </a:extLst>
          </p:cNvPr>
          <p:cNvSpPr>
            <a:spLocks noGrp="1"/>
          </p:cNvSpPr>
          <p:nvPr>
            <p:ph type="body" sz="quarter" idx="24"/>
          </p:nvPr>
        </p:nvSpPr>
        <p:spPr>
          <a:xfrm>
            <a:off x="8919899" y="4086000"/>
            <a:ext cx="2553300" cy="2232000"/>
          </a:xfrm>
          <a:custGeom>
            <a:avLst/>
            <a:gdLst>
              <a:gd name="connsiteX0" fmla="*/ 0 w 2553300"/>
              <a:gd name="connsiteY0" fmla="*/ 0 h 2232000"/>
              <a:gd name="connsiteX1" fmla="*/ 2553300 w 2553300"/>
              <a:gd name="connsiteY1" fmla="*/ 0 h 2232000"/>
              <a:gd name="connsiteX2" fmla="*/ 2553300 w 2553300"/>
              <a:gd name="connsiteY2" fmla="*/ 1914375 h 2232000"/>
              <a:gd name="connsiteX3" fmla="*/ 2044993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5"/>
                </a:lnTo>
                <a:lnTo>
                  <a:pt x="2044993" y="2232000"/>
                </a:lnTo>
                <a:lnTo>
                  <a:pt x="0" y="2232000"/>
                </a:lnTo>
                <a:close/>
              </a:path>
            </a:pathLst>
          </a:custGeom>
          <a:solidFill>
            <a:schemeClr val="accent3"/>
          </a:solidFill>
        </p:spPr>
        <p:txBody>
          <a:bodyPr wrap="square"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Formatvorlagen des Textmasters bearbeiten</a:t>
            </a:r>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34532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89198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A44C7506-1301-49C0-9C41-04D95085CCD6}"/>
              </a:ext>
            </a:extLst>
          </p:cNvPr>
          <p:cNvSpPr>
            <a:spLocks noGrp="1"/>
          </p:cNvSpPr>
          <p:nvPr>
            <p:ph type="title"/>
          </p:nvPr>
        </p:nvSpPr>
        <p:spPr/>
        <p:txBody>
          <a:bodyPr/>
          <a:lstStyle/>
          <a:p>
            <a:r>
              <a:rPr lang="de-DE"/>
              <a:t>Titelmasterformat durch Klicken bearbeiten</a:t>
            </a:r>
          </a:p>
        </p:txBody>
      </p:sp>
      <p:sp>
        <p:nvSpPr>
          <p:cNvPr id="3" name="Datumsplatzhalter 2">
            <a:extLst>
              <a:ext uri="{FF2B5EF4-FFF2-40B4-BE49-F238E27FC236}">
                <a16:creationId xmlns:a16="http://schemas.microsoft.com/office/drawing/2014/main" id="{A756F48A-94B2-4E68-8433-3D86488F2613}"/>
              </a:ext>
            </a:extLst>
          </p:cNvPr>
          <p:cNvSpPr>
            <a:spLocks noGrp="1"/>
          </p:cNvSpPr>
          <p:nvPr>
            <p:ph type="dt" sz="half" idx="29"/>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EAB230BD-CD3E-4D54-BA85-1FA6F5CCC1E4}"/>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7105B9E-F57E-42DF-A0F2-61A5FEC545CF}"/>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2" name="Untertitel 2">
            <a:extLst>
              <a:ext uri="{FF2B5EF4-FFF2-40B4-BE49-F238E27FC236}">
                <a16:creationId xmlns:a16="http://schemas.microsoft.com/office/drawing/2014/main" id="{CD1921EF-845A-4B83-94D5-07A0CE8FDCEC}"/>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cxnSp>
        <p:nvCxnSpPr>
          <p:cNvPr id="23" name="Gerader Verbinder 22">
            <a:extLst>
              <a:ext uri="{FF2B5EF4-FFF2-40B4-BE49-F238E27FC236}">
                <a16:creationId xmlns:a16="http://schemas.microsoft.com/office/drawing/2014/main" id="{DCA848E7-92BD-42A2-8DB5-48C272EDDD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807035"/>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e mit je 1 Bild">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Formatvorlagen des Textmasters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Formatvorlagen des Textmasters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7199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Formatvorlagen des Textmasters bearbeiten</a:t>
            </a:r>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34532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2" name="Textplatzhalter 18">
            <a:extLst>
              <a:ext uri="{FF2B5EF4-FFF2-40B4-BE49-F238E27FC236}">
                <a16:creationId xmlns:a16="http://schemas.microsoft.com/office/drawing/2014/main" id="{FF9C62C6-AB76-491F-A58B-062EF89911A2}"/>
              </a:ext>
            </a:extLst>
          </p:cNvPr>
          <p:cNvSpPr>
            <a:spLocks noGrp="1"/>
          </p:cNvSpPr>
          <p:nvPr>
            <p:ph type="body" sz="quarter" idx="24"/>
          </p:nvPr>
        </p:nvSpPr>
        <p:spPr>
          <a:xfrm>
            <a:off x="61865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Formatvorlagen des Textmasters bearbeiten</a:t>
            </a:r>
          </a:p>
        </p:txBody>
      </p:sp>
      <p:sp>
        <p:nvSpPr>
          <p:cNvPr id="29" name="Bildplatzhalter 28">
            <a:extLst>
              <a:ext uri="{FF2B5EF4-FFF2-40B4-BE49-F238E27FC236}">
                <a16:creationId xmlns:a16="http://schemas.microsoft.com/office/drawing/2014/main" id="{40064942-68BC-4E81-8583-6A4580971342}"/>
              </a:ext>
            </a:extLst>
          </p:cNvPr>
          <p:cNvSpPr>
            <a:spLocks noGrp="1"/>
          </p:cNvSpPr>
          <p:nvPr>
            <p:ph type="pic" sz="quarter" idx="20"/>
          </p:nvPr>
        </p:nvSpPr>
        <p:spPr>
          <a:xfrm>
            <a:off x="8919899" y="4085999"/>
            <a:ext cx="2553300" cy="2232000"/>
          </a:xfrm>
          <a:custGeom>
            <a:avLst/>
            <a:gdLst>
              <a:gd name="connsiteX0" fmla="*/ 0 w 2553300"/>
              <a:gd name="connsiteY0" fmla="*/ 0 h 2232000"/>
              <a:gd name="connsiteX1" fmla="*/ 2553300 w 2553300"/>
              <a:gd name="connsiteY1" fmla="*/ 0 h 2232000"/>
              <a:gd name="connsiteX2" fmla="*/ 2553300 w 2553300"/>
              <a:gd name="connsiteY2" fmla="*/ 1914376 h 2232000"/>
              <a:gd name="connsiteX3" fmla="*/ 2044994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6"/>
                </a:lnTo>
                <a:lnTo>
                  <a:pt x="2044994" y="2232000"/>
                </a:lnTo>
                <a:lnTo>
                  <a:pt x="0" y="2232000"/>
                </a:lnTo>
                <a:close/>
              </a:path>
            </a:pathLst>
          </a:custGeom>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7199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61865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86214A44-AF01-4C18-A48A-D60FB248BCB1}"/>
              </a:ext>
            </a:extLst>
          </p:cNvPr>
          <p:cNvSpPr>
            <a:spLocks noGrp="1"/>
          </p:cNvSpPr>
          <p:nvPr>
            <p:ph type="title"/>
          </p:nvPr>
        </p:nvSpPr>
        <p:spPr/>
        <p:txBody>
          <a:bodyPr/>
          <a:lstStyle/>
          <a:p>
            <a:r>
              <a:rPr lang="de-DE"/>
              <a:t>Titelmasterformat durch Klicken bearbeiten</a:t>
            </a:r>
          </a:p>
        </p:txBody>
      </p:sp>
      <p:sp>
        <p:nvSpPr>
          <p:cNvPr id="3" name="Datumsplatzhalter 2">
            <a:extLst>
              <a:ext uri="{FF2B5EF4-FFF2-40B4-BE49-F238E27FC236}">
                <a16:creationId xmlns:a16="http://schemas.microsoft.com/office/drawing/2014/main" id="{8ADBD298-EEC0-4FCE-AD3E-E0A71133EC00}"/>
              </a:ext>
            </a:extLst>
          </p:cNvPr>
          <p:cNvSpPr>
            <a:spLocks noGrp="1"/>
          </p:cNvSpPr>
          <p:nvPr>
            <p:ph type="dt" sz="half" idx="29"/>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2531DBC6-4D2A-496E-902B-EFD874699C5C}"/>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3EB8BD6-E622-4B45-A236-19BF5A5D1813}"/>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3" name="Untertitel 2">
            <a:extLst>
              <a:ext uri="{FF2B5EF4-FFF2-40B4-BE49-F238E27FC236}">
                <a16:creationId xmlns:a16="http://schemas.microsoft.com/office/drawing/2014/main" id="{0863C9F9-60AE-4E82-86B7-ECB092C2DC95}"/>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cxnSp>
        <p:nvCxnSpPr>
          <p:cNvPr id="28" name="Gerader Verbinder 27">
            <a:extLst>
              <a:ext uri="{FF2B5EF4-FFF2-40B4-BE49-F238E27FC236}">
                <a16:creationId xmlns:a16="http://schemas.microsoft.com/office/drawing/2014/main" id="{1D178B3D-67C8-474D-B36E-39BB736852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250831"/>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28" name="rechts unten Bild">
            <a:extLst>
              <a:ext uri="{FF2B5EF4-FFF2-40B4-BE49-F238E27FC236}">
                <a16:creationId xmlns:a16="http://schemas.microsoft.com/office/drawing/2014/main" id="{CD5FA5D3-D717-492A-A9A5-AAD003D3C553}"/>
              </a:ext>
            </a:extLst>
          </p:cNvPr>
          <p:cNvSpPr>
            <a:spLocks noGrp="1"/>
          </p:cNvSpPr>
          <p:nvPr>
            <p:ph type="pic" sz="quarter" idx="15"/>
          </p:nvPr>
        </p:nvSpPr>
        <p:spPr>
          <a:xfrm>
            <a:off x="5118903" y="2347394"/>
            <a:ext cx="6354297" cy="3970606"/>
          </a:xfrm>
          <a:custGeom>
            <a:avLst/>
            <a:gdLst>
              <a:gd name="connsiteX0" fmla="*/ 6354297 w 6354297"/>
              <a:gd name="connsiteY0" fmla="*/ 0 h 3970606"/>
              <a:gd name="connsiteX1" fmla="*/ 6354297 w 6354297"/>
              <a:gd name="connsiteY1" fmla="*/ 3652981 h 3970606"/>
              <a:gd name="connsiteX2" fmla="*/ 5845990 w 6354297"/>
              <a:gd name="connsiteY2" fmla="*/ 3970606 h 3970606"/>
              <a:gd name="connsiteX3" fmla="*/ 0 w 6354297"/>
              <a:gd name="connsiteY3" fmla="*/ 3970606 h 3970606"/>
            </a:gdLst>
            <a:ahLst/>
            <a:cxnLst>
              <a:cxn ang="0">
                <a:pos x="connsiteX0" y="connsiteY0"/>
              </a:cxn>
              <a:cxn ang="0">
                <a:pos x="connsiteX1" y="connsiteY1"/>
              </a:cxn>
              <a:cxn ang="0">
                <a:pos x="connsiteX2" y="connsiteY2"/>
              </a:cxn>
              <a:cxn ang="0">
                <a:pos x="connsiteX3" y="connsiteY3"/>
              </a:cxn>
            </a:cxnLst>
            <a:rect l="l" t="t" r="r" b="b"/>
            <a:pathLst>
              <a:path w="6354297" h="3970606">
                <a:moveTo>
                  <a:pt x="6354297" y="0"/>
                </a:moveTo>
                <a:lnTo>
                  <a:pt x="6354297" y="3652981"/>
                </a:lnTo>
                <a:lnTo>
                  <a:pt x="5845990" y="3970606"/>
                </a:lnTo>
                <a:lnTo>
                  <a:pt x="0" y="3970606"/>
                </a:lnTo>
                <a:close/>
              </a:path>
            </a:pathLst>
          </a:custGeom>
          <a:solidFill>
            <a:schemeClr val="accent3"/>
          </a:solidFill>
        </p:spPr>
        <p:txBody>
          <a:bodyPr wrap="square" anchor="ctr">
            <a:noAutofit/>
          </a:bodyPr>
          <a:lstStyle>
            <a:lvl1pPr algn="r">
              <a:defRPr sz="1200"/>
            </a:lvl1pPr>
          </a:lstStyle>
          <a:p>
            <a:r>
              <a:rPr lang="de-DE"/>
              <a:t>Bild durch Klicken auf Symbol hinzufügen</a:t>
            </a:r>
          </a:p>
        </p:txBody>
      </p:sp>
      <p:sp>
        <p:nvSpPr>
          <p:cNvPr id="30" name="rechts oben Bild">
            <a:extLst>
              <a:ext uri="{FF2B5EF4-FFF2-40B4-BE49-F238E27FC236}">
                <a16:creationId xmlns:a16="http://schemas.microsoft.com/office/drawing/2014/main" id="{6DFA7518-1C80-4796-BE44-D8184948C52E}"/>
              </a:ext>
            </a:extLst>
          </p:cNvPr>
          <p:cNvSpPr>
            <a:spLocks noGrp="1"/>
          </p:cNvSpPr>
          <p:nvPr>
            <p:ph type="pic" sz="quarter" idx="16"/>
          </p:nvPr>
        </p:nvSpPr>
        <p:spPr>
          <a:xfrm>
            <a:off x="7355202" y="1674000"/>
            <a:ext cx="4117998" cy="2182262"/>
          </a:xfrm>
          <a:custGeom>
            <a:avLst/>
            <a:gdLst>
              <a:gd name="connsiteX0" fmla="*/ 0 w 4117998"/>
              <a:gd name="connsiteY0" fmla="*/ 0 h 2182262"/>
              <a:gd name="connsiteX1" fmla="*/ 4117998 w 4117998"/>
              <a:gd name="connsiteY1" fmla="*/ 0 h 2182262"/>
              <a:gd name="connsiteX2" fmla="*/ 4117998 w 4117998"/>
              <a:gd name="connsiteY2" fmla="*/ 461141 h 2182262"/>
              <a:gd name="connsiteX3" fmla="*/ 1363628 w 4117998"/>
              <a:gd name="connsiteY3" fmla="*/ 2182262 h 2182262"/>
            </a:gdLst>
            <a:ahLst/>
            <a:cxnLst>
              <a:cxn ang="0">
                <a:pos x="connsiteX0" y="connsiteY0"/>
              </a:cxn>
              <a:cxn ang="0">
                <a:pos x="connsiteX1" y="connsiteY1"/>
              </a:cxn>
              <a:cxn ang="0">
                <a:pos x="connsiteX2" y="connsiteY2"/>
              </a:cxn>
              <a:cxn ang="0">
                <a:pos x="connsiteX3" y="connsiteY3"/>
              </a:cxn>
            </a:cxnLst>
            <a:rect l="l" t="t" r="r" b="b"/>
            <a:pathLst>
              <a:path w="4117998" h="2182262">
                <a:moveTo>
                  <a:pt x="0" y="0"/>
                </a:moveTo>
                <a:lnTo>
                  <a:pt x="4117998" y="0"/>
                </a:lnTo>
                <a:lnTo>
                  <a:pt x="4117998" y="461141"/>
                </a:lnTo>
                <a:lnTo>
                  <a:pt x="1363628" y="2182262"/>
                </a:lnTo>
                <a:close/>
              </a:path>
            </a:pathLst>
          </a:custGeom>
          <a:solidFill>
            <a:schemeClr val="accent3"/>
          </a:solidFill>
        </p:spPr>
        <p:txBody>
          <a:bodyPr wrap="square">
            <a:noAutofit/>
          </a:bodyPr>
          <a:lstStyle>
            <a:lvl1pPr algn="ctr">
              <a:defRPr sz="1200"/>
            </a:lvl1pPr>
          </a:lstStyle>
          <a:p>
            <a:r>
              <a:rPr lang="de-DE"/>
              <a:t>Bild durch Klicken auf Symbol hinzufügen</a:t>
            </a:r>
          </a:p>
        </p:txBody>
      </p:sp>
      <p:sp>
        <p:nvSpPr>
          <p:cNvPr id="32" name="links großes Bild">
            <a:extLst>
              <a:ext uri="{FF2B5EF4-FFF2-40B4-BE49-F238E27FC236}">
                <a16:creationId xmlns:a16="http://schemas.microsoft.com/office/drawing/2014/main" id="{3250A4B0-2BD5-4E55-807B-8FC0F34662A8}"/>
              </a:ext>
            </a:extLst>
          </p:cNvPr>
          <p:cNvSpPr>
            <a:spLocks noGrp="1"/>
          </p:cNvSpPr>
          <p:nvPr>
            <p:ph type="pic" sz="quarter" idx="14"/>
          </p:nvPr>
        </p:nvSpPr>
        <p:spPr>
          <a:xfrm>
            <a:off x="720000" y="1674000"/>
            <a:ext cx="7846181" cy="4644000"/>
          </a:xfrm>
          <a:custGeom>
            <a:avLst/>
            <a:gdLst>
              <a:gd name="connsiteX0" fmla="*/ 0 w 7846181"/>
              <a:gd name="connsiteY0" fmla="*/ 0 h 4644000"/>
              <a:gd name="connsiteX1" fmla="*/ 6422949 w 7846181"/>
              <a:gd name="connsiteY1" fmla="*/ 0 h 4644000"/>
              <a:gd name="connsiteX2" fmla="*/ 7846181 w 7846181"/>
              <a:gd name="connsiteY2" fmla="*/ 2277649 h 4644000"/>
              <a:gd name="connsiteX3" fmla="*/ 4059228 w 7846181"/>
              <a:gd name="connsiteY3" fmla="*/ 4644000 h 4644000"/>
              <a:gd name="connsiteX4" fmla="*/ 0 w 7846181"/>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181" h="4644000">
                <a:moveTo>
                  <a:pt x="0" y="0"/>
                </a:moveTo>
                <a:lnTo>
                  <a:pt x="6422949" y="0"/>
                </a:lnTo>
                <a:lnTo>
                  <a:pt x="7846181" y="2277649"/>
                </a:lnTo>
                <a:lnTo>
                  <a:pt x="4059228" y="4644000"/>
                </a:lnTo>
                <a:lnTo>
                  <a:pt x="0" y="4644000"/>
                </a:lnTo>
                <a:close/>
              </a:path>
            </a:pathLst>
          </a:custGeom>
          <a:solidFill>
            <a:schemeClr val="accent3"/>
          </a:solidFill>
        </p:spPr>
        <p:txBody>
          <a:bodyPr wrap="square">
            <a:noAutofit/>
          </a:bodyPr>
          <a:lstStyle>
            <a:lvl1pPr>
              <a:defRPr sz="1200"/>
            </a:lvl1pPr>
          </a:lstStyle>
          <a:p>
            <a:r>
              <a:rPr lang="de-DE"/>
              <a:t>Bild durch Klicken auf Symbol hinzufügen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Titelmasterformat durch Klicken bearbeiten</a:t>
            </a:r>
            <a:endParaRPr lang="de-DE" dirty="0"/>
          </a:p>
        </p:txBody>
      </p:sp>
      <p:sp>
        <p:nvSpPr>
          <p:cNvPr id="3" name="Datumsplatzhalter 2">
            <a:extLst>
              <a:ext uri="{FF2B5EF4-FFF2-40B4-BE49-F238E27FC236}">
                <a16:creationId xmlns:a16="http://schemas.microsoft.com/office/drawing/2014/main" id="{2E826DC0-7673-4091-B8DF-1F0BF64D563B}"/>
              </a:ext>
            </a:extLst>
          </p:cNvPr>
          <p:cNvSpPr>
            <a:spLocks noGrp="1"/>
          </p:cNvSpPr>
          <p:nvPr>
            <p:ph type="dt" sz="half" idx="17"/>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6667E07C-4EF5-43E9-9B7B-40CF109326AE}"/>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2B583426-CEAE-4105-B68D-3BC46AA14515}"/>
              </a:ext>
            </a:extLst>
          </p:cNvPr>
          <p:cNvSpPr>
            <a:spLocks noGrp="1"/>
          </p:cNvSpPr>
          <p:nvPr>
            <p:ph type="sldNum" sz="quarter" idx="19"/>
          </p:nvPr>
        </p:nvSpPr>
        <p:spPr/>
        <p:txBody>
          <a:bodyPr/>
          <a:lstStyle/>
          <a:p>
            <a:fld id="{6567D7EC-8799-48C5-898A-08E264972062}" type="slidenum">
              <a:rPr lang="de-DE" smtClean="0"/>
              <a:pPr/>
              <a:t>‹Nr.›</a:t>
            </a:fld>
            <a:endParaRPr lang="de-DE" dirty="0"/>
          </a:p>
        </p:txBody>
      </p:sp>
      <p:cxnSp>
        <p:nvCxnSpPr>
          <p:cNvPr id="10" name="Gerader Verbinder 9">
            <a:extLst>
              <a:ext uri="{FF2B5EF4-FFF2-40B4-BE49-F238E27FC236}">
                <a16:creationId xmlns:a16="http://schemas.microsoft.com/office/drawing/2014/main" id="{F1B9E229-2EFA-41C6-8438-B43B0B52060A}"/>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424415"/>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4CD9A9D8-D8C6-4003-B9E8-BD62D25DD5A7}"/>
              </a:ext>
            </a:extLst>
          </p:cNvPr>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2000 w 12192000"/>
              <a:gd name="connsiteY3" fmla="*/ 6542543 h 6858000"/>
              <a:gd name="connsiteX4" fmla="*/ 11687162 w 12192000"/>
              <a:gd name="connsiteY4" fmla="*/ 6858000 h 6858000"/>
              <a:gd name="connsiteX5" fmla="*/ 11350923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6016924"/>
                </a:lnTo>
                <a:lnTo>
                  <a:pt x="12192000" y="6542543"/>
                </a:lnTo>
                <a:lnTo>
                  <a:pt x="11687162" y="6858000"/>
                </a:lnTo>
                <a:lnTo>
                  <a:pt x="11350923" y="6858000"/>
                </a:lnTo>
                <a:lnTo>
                  <a:pt x="0" y="6858000"/>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Tree>
    <p:extLst>
      <p:ext uri="{BB962C8B-B14F-4D97-AF65-F5344CB8AC3E}">
        <p14:creationId xmlns:p14="http://schemas.microsoft.com/office/powerpoint/2010/main" val="2275340805"/>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mit Infobox">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12192000"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AE41C75F-ABCF-4120-9997-79E41E476C3E}"/>
              </a:ext>
            </a:extLst>
          </p:cNvPr>
          <p:cNvSpPr>
            <a:spLocks noGrp="1"/>
          </p:cNvSpPr>
          <p:nvPr>
            <p:ph type="body" sz="quarter" idx="14"/>
          </p:nvPr>
        </p:nvSpPr>
        <p:spPr>
          <a:xfrm>
            <a:off x="7772138" y="3635125"/>
            <a:ext cx="3700462" cy="2682875"/>
          </a:xfrm>
          <a:custGeom>
            <a:avLst/>
            <a:gdLst>
              <a:gd name="connsiteX0" fmla="*/ 0 w 3700462"/>
              <a:gd name="connsiteY0" fmla="*/ 0 h 2682875"/>
              <a:gd name="connsiteX1" fmla="*/ 3700462 w 3700462"/>
              <a:gd name="connsiteY1" fmla="*/ 0 h 2682875"/>
              <a:gd name="connsiteX2" fmla="*/ 3700462 w 3700462"/>
              <a:gd name="connsiteY2" fmla="*/ 2365624 h 2682875"/>
              <a:gd name="connsiteX3" fmla="*/ 3192754 w 3700462"/>
              <a:gd name="connsiteY3" fmla="*/ 2682875 h 2682875"/>
              <a:gd name="connsiteX4" fmla="*/ 0 w 3700462"/>
              <a:gd name="connsiteY4" fmla="*/ 2682875 h 268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462" h="2682875">
                <a:moveTo>
                  <a:pt x="0" y="0"/>
                </a:moveTo>
                <a:lnTo>
                  <a:pt x="3700462" y="0"/>
                </a:lnTo>
                <a:lnTo>
                  <a:pt x="3700462" y="2365624"/>
                </a:lnTo>
                <a:lnTo>
                  <a:pt x="3192754" y="2682875"/>
                </a:lnTo>
                <a:lnTo>
                  <a:pt x="0" y="2682875"/>
                </a:lnTo>
                <a:close/>
              </a:path>
            </a:pathLst>
          </a:custGeom>
          <a:solidFill>
            <a:schemeClr val="tx2">
              <a:alpha val="90000"/>
            </a:schemeClr>
          </a:solidFill>
        </p:spPr>
        <p:txBody>
          <a:bodyPr wrap="square" lIns="144000" tIns="216000" rIns="144000" bIns="216000">
            <a:noAutofit/>
          </a:bodyPr>
          <a:lstStyle>
            <a:lvl1pPr>
              <a:defRPr>
                <a:solidFill>
                  <a:schemeClr val="bg1"/>
                </a:solidFill>
              </a:defRPr>
            </a:lvl1pPr>
          </a:lstStyle>
          <a:p>
            <a:pPr lvl="0"/>
            <a:r>
              <a:rPr lang="de-DE"/>
              <a:t>Formatvorlagen des Textmasters bearbeiten</a:t>
            </a:r>
          </a:p>
        </p:txBody>
      </p:sp>
    </p:spTree>
    <p:extLst>
      <p:ext uri="{BB962C8B-B14F-4D97-AF65-F5344CB8AC3E}">
        <p14:creationId xmlns:p14="http://schemas.microsoft.com/office/powerpoint/2010/main" val="644209595"/>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oßes Zitat farbige Fläche">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8B88B8D8-3758-4D29-BFC4-10E8CA86532D}"/>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1999 w 12192000"/>
              <a:gd name="connsiteY3" fmla="*/ 6016924 h 6858000"/>
              <a:gd name="connsiteX4" fmla="*/ 12191999 w 12192000"/>
              <a:gd name="connsiteY4" fmla="*/ 6542543 h 6858000"/>
              <a:gd name="connsiteX5" fmla="*/ 11687161 w 12192000"/>
              <a:gd name="connsiteY5" fmla="*/ 6858000 h 6858000"/>
              <a:gd name="connsiteX6" fmla="*/ 11350922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016924"/>
                </a:lnTo>
                <a:lnTo>
                  <a:pt x="12191999" y="6016924"/>
                </a:lnTo>
                <a:lnTo>
                  <a:pt x="12191999" y="6542543"/>
                </a:lnTo>
                <a:lnTo>
                  <a:pt x="11687161" y="6858000"/>
                </a:lnTo>
                <a:lnTo>
                  <a:pt x="11350922"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Textplatzhalter 3">
            <a:extLst>
              <a:ext uri="{FF2B5EF4-FFF2-40B4-BE49-F238E27FC236}">
                <a16:creationId xmlns:a16="http://schemas.microsoft.com/office/drawing/2014/main" id="{C59D7FE2-23D0-4E6B-BBBD-6ED33EF01A11}"/>
              </a:ext>
            </a:extLst>
          </p:cNvPr>
          <p:cNvSpPr>
            <a:spLocks noGrp="1"/>
          </p:cNvSpPr>
          <p:nvPr>
            <p:ph type="body" sz="quarter" idx="10"/>
          </p:nvPr>
        </p:nvSpPr>
        <p:spPr>
          <a:xfrm>
            <a:off x="720000" y="674688"/>
            <a:ext cx="7094537" cy="5508625"/>
          </a:xfrm>
        </p:spPr>
        <p:txBody>
          <a:bodyPr/>
          <a:lstStyle>
            <a:lvl1pPr>
              <a:defRPr sz="4500" cap="all" baseline="0">
                <a:solidFill>
                  <a:schemeClr val="bg1"/>
                </a:solidFill>
              </a:defRPr>
            </a:lvl1pPr>
          </a:lstStyle>
          <a:p>
            <a:pPr lvl="0"/>
            <a:r>
              <a:rPr lang="de-DE"/>
              <a:t>Formatvorlagen des Textmasters bearbeiten</a:t>
            </a:r>
          </a:p>
        </p:txBody>
      </p:sp>
    </p:spTree>
    <p:extLst>
      <p:ext uri="{BB962C8B-B14F-4D97-AF65-F5344CB8AC3E}">
        <p14:creationId xmlns:p14="http://schemas.microsoft.com/office/powerpoint/2010/main" val="710714838"/>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rennfoli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9363456"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F7038655-7059-4575-A4F1-5B3CA3E246BB}"/>
              </a:ext>
            </a:extLst>
          </p:cNvPr>
          <p:cNvSpPr>
            <a:spLocks noGrp="1"/>
          </p:cNvSpPr>
          <p:nvPr>
            <p:ph type="body" sz="quarter" idx="14"/>
          </p:nvPr>
        </p:nvSpPr>
        <p:spPr>
          <a:xfrm>
            <a:off x="8660524" y="1854748"/>
            <a:ext cx="3531476" cy="3090041"/>
          </a:xfrm>
          <a:custGeom>
            <a:avLst/>
            <a:gdLst>
              <a:gd name="connsiteX0" fmla="*/ 0 w 3531476"/>
              <a:gd name="connsiteY0" fmla="*/ 0 h 3090041"/>
              <a:gd name="connsiteX1" fmla="*/ 3531476 w 3531476"/>
              <a:gd name="connsiteY1" fmla="*/ 0 h 3090041"/>
              <a:gd name="connsiteX2" fmla="*/ 3531476 w 3531476"/>
              <a:gd name="connsiteY2" fmla="*/ 2779106 h 3090041"/>
              <a:gd name="connsiteX3" fmla="*/ 3033876 w 3531476"/>
              <a:gd name="connsiteY3" fmla="*/ 3090041 h 3090041"/>
              <a:gd name="connsiteX4" fmla="*/ 0 w 3531476"/>
              <a:gd name="connsiteY4" fmla="*/ 3090041 h 309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476" h="3090041">
                <a:moveTo>
                  <a:pt x="0" y="0"/>
                </a:moveTo>
                <a:lnTo>
                  <a:pt x="3531476" y="0"/>
                </a:lnTo>
                <a:lnTo>
                  <a:pt x="3531476" y="2779106"/>
                </a:lnTo>
                <a:lnTo>
                  <a:pt x="3033876" y="3090041"/>
                </a:lnTo>
                <a:lnTo>
                  <a:pt x="0" y="3090041"/>
                </a:lnTo>
                <a:close/>
              </a:path>
            </a:pathLst>
          </a:custGeom>
          <a:solidFill>
            <a:schemeClr val="tx2"/>
          </a:solidFill>
        </p:spPr>
        <p:txBody>
          <a:bodyPr wrap="square" lIns="360000" tIns="360000" rIns="144000" bIns="360000">
            <a:noAutofit/>
          </a:bodyPr>
          <a:lstStyle>
            <a:lvl1pPr>
              <a:defRPr sz="2500" cap="all" baseline="0">
                <a:solidFill>
                  <a:schemeClr val="bg1"/>
                </a:solidFill>
              </a:defRPr>
            </a:lvl1pPr>
            <a:lvl2pPr marL="0" indent="0">
              <a:buNone/>
              <a:defRPr sz="1600">
                <a:solidFill>
                  <a:schemeClr val="bg1"/>
                </a:solidFill>
              </a:defRPr>
            </a:lvl2pPr>
          </a:lstStyle>
          <a:p>
            <a:pPr lvl="0"/>
            <a:r>
              <a:rPr lang="de-DE"/>
              <a:t>Formatvorlagen des Textmasters bearbeiten</a:t>
            </a:r>
          </a:p>
        </p:txBody>
      </p:sp>
      <p:sp>
        <p:nvSpPr>
          <p:cNvPr id="3" name="Textplatzhalter 2">
            <a:extLst>
              <a:ext uri="{FF2B5EF4-FFF2-40B4-BE49-F238E27FC236}">
                <a16:creationId xmlns:a16="http://schemas.microsoft.com/office/drawing/2014/main" id="{ED68F79D-CB6A-4403-9205-FF4BE5DB4D98}"/>
              </a:ext>
            </a:extLst>
          </p:cNvPr>
          <p:cNvSpPr>
            <a:spLocks noGrp="1"/>
          </p:cNvSpPr>
          <p:nvPr>
            <p:ph type="body" sz="quarter" idx="17" hasCustomPrompt="1"/>
          </p:nvPr>
        </p:nvSpPr>
        <p:spPr>
          <a:xfrm>
            <a:off x="5129048" y="1854748"/>
            <a:ext cx="3531476" cy="3090041"/>
          </a:xfrm>
          <a:solidFill>
            <a:schemeClr val="tx2">
              <a:alpha val="50000"/>
            </a:schemeClr>
          </a:solidFill>
        </p:spPr>
        <p:txBody>
          <a:bodyPr lIns="0" tIns="0" rIns="0" bIns="432000" anchor="b"/>
          <a:lstStyle>
            <a:lvl1pPr marL="0" algn="ctr">
              <a:defRPr sz="18500">
                <a:solidFill>
                  <a:schemeClr val="bg1"/>
                </a:solidFill>
              </a:defRPr>
            </a:lvl1pPr>
          </a:lstStyle>
          <a:p>
            <a:pPr lvl="0"/>
            <a:r>
              <a:rPr lang="de-DE" dirty="0"/>
              <a:t>01</a:t>
            </a:r>
          </a:p>
        </p:txBody>
      </p:sp>
    </p:spTree>
    <p:extLst>
      <p:ext uri="{BB962C8B-B14F-4D97-AF65-F5344CB8AC3E}">
        <p14:creationId xmlns:p14="http://schemas.microsoft.com/office/powerpoint/2010/main" val="1216831099"/>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Bildplatzhalter 14">
            <a:extLst>
              <a:ext uri="{FF2B5EF4-FFF2-40B4-BE49-F238E27FC236}">
                <a16:creationId xmlns:a16="http://schemas.microsoft.com/office/drawing/2014/main" id="{F3A21B8E-DB9A-4C1E-A79D-3A75A7C68328}"/>
              </a:ext>
            </a:extLst>
          </p:cNvPr>
          <p:cNvSpPr>
            <a:spLocks noGrp="1"/>
          </p:cNvSpPr>
          <p:nvPr>
            <p:ph type="pic" sz="quarter" idx="12"/>
          </p:nvPr>
        </p:nvSpPr>
        <p:spPr>
          <a:xfrm>
            <a:off x="6038850" y="765175"/>
            <a:ext cx="5561013" cy="5324475"/>
          </a:xfrm>
          <a:custGeom>
            <a:avLst/>
            <a:gdLst>
              <a:gd name="connsiteX0" fmla="*/ 1513682 w 5561013"/>
              <a:gd name="connsiteY0" fmla="*/ 758515 h 5324475"/>
              <a:gd name="connsiteX1" fmla="*/ 1056580 w 5561013"/>
              <a:gd name="connsiteY1" fmla="*/ 2662238 h 5324475"/>
              <a:gd name="connsiteX2" fmla="*/ 1513682 w 5561013"/>
              <a:gd name="connsiteY2" fmla="*/ 4565961 h 5324475"/>
              <a:gd name="connsiteX3" fmla="*/ 1970784 w 5561013"/>
              <a:gd name="connsiteY3" fmla="*/ 2662238 h 5324475"/>
              <a:gd name="connsiteX4" fmla="*/ 1513682 w 5561013"/>
              <a:gd name="connsiteY4" fmla="*/ 758515 h 5324475"/>
              <a:gd name="connsiteX5" fmla="*/ 4556698 w 5561013"/>
              <a:gd name="connsiteY5" fmla="*/ 66675 h 5324475"/>
              <a:gd name="connsiteX6" fmla="*/ 5561013 w 5561013"/>
              <a:gd name="connsiteY6" fmla="*/ 66675 h 5324475"/>
              <a:gd name="connsiteX7" fmla="*/ 5561013 w 5561013"/>
              <a:gd name="connsiteY7" fmla="*/ 5257800 h 5324475"/>
              <a:gd name="connsiteX8" fmla="*/ 4429285 w 5561013"/>
              <a:gd name="connsiteY8" fmla="*/ 5257800 h 5324475"/>
              <a:gd name="connsiteX9" fmla="*/ 4429285 w 5561013"/>
              <a:gd name="connsiteY9" fmla="*/ 1264055 h 5324475"/>
              <a:gd name="connsiteX10" fmla="*/ 3544888 w 5561013"/>
              <a:gd name="connsiteY10" fmla="*/ 1844152 h 5324475"/>
              <a:gd name="connsiteX11" fmla="*/ 3544888 w 5561013"/>
              <a:gd name="connsiteY11" fmla="*/ 869886 h 5324475"/>
              <a:gd name="connsiteX12" fmla="*/ 4556698 w 5561013"/>
              <a:gd name="connsiteY12" fmla="*/ 66675 h 5324475"/>
              <a:gd name="connsiteX13" fmla="*/ 1513682 w 5561013"/>
              <a:gd name="connsiteY13" fmla="*/ 0 h 5324475"/>
              <a:gd name="connsiteX14" fmla="*/ 3027363 w 5561013"/>
              <a:gd name="connsiteY14" fmla="*/ 2647365 h 5324475"/>
              <a:gd name="connsiteX15" fmla="*/ 1513682 w 5561013"/>
              <a:gd name="connsiteY15" fmla="*/ 5324475 h 5324475"/>
              <a:gd name="connsiteX16" fmla="*/ 0 w 5561013"/>
              <a:gd name="connsiteY16" fmla="*/ 2647365 h 5324475"/>
              <a:gd name="connsiteX17" fmla="*/ 1513682 w 5561013"/>
              <a:gd name="connsiteY1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013"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556698" y="66675"/>
                </a:moveTo>
                <a:cubicBezTo>
                  <a:pt x="5561013" y="66675"/>
                  <a:pt x="5561013" y="66675"/>
                  <a:pt x="5561013" y="66675"/>
                </a:cubicBezTo>
                <a:cubicBezTo>
                  <a:pt x="5561013" y="5257800"/>
                  <a:pt x="5561013" y="5257800"/>
                  <a:pt x="5561013" y="5257800"/>
                </a:cubicBezTo>
                <a:cubicBezTo>
                  <a:pt x="4429285" y="5257800"/>
                  <a:pt x="4429285" y="5257800"/>
                  <a:pt x="4429285" y="5257800"/>
                </a:cubicBezTo>
                <a:cubicBezTo>
                  <a:pt x="4429285" y="1264055"/>
                  <a:pt x="4429285" y="1264055"/>
                  <a:pt x="4429285" y="1264055"/>
                </a:cubicBezTo>
                <a:cubicBezTo>
                  <a:pt x="4159469" y="1487169"/>
                  <a:pt x="3852178" y="1680535"/>
                  <a:pt x="3544888" y="1844152"/>
                </a:cubicBezTo>
                <a:lnTo>
                  <a:pt x="3544888" y="869886"/>
                </a:lnTo>
                <a:cubicBezTo>
                  <a:pt x="3919632" y="661647"/>
                  <a:pt x="4286882" y="416221"/>
                  <a:pt x="4556698" y="66675"/>
                </a:cubicBez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Formatvorlagen des Textmasters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5506764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555087"/>
            <a:ext cx="3701122" cy="1501200"/>
          </a:xfrm>
        </p:spPr>
        <p:txBody>
          <a:bodyPr>
            <a:noAutofit/>
          </a:bodyPr>
          <a:lstStyle>
            <a:lvl1pPr>
              <a:spcBef>
                <a:spcPts val="600"/>
              </a:spcBef>
              <a:defRPr sz="12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7" name="Freihandform: Form 6">
            <a:extLst>
              <a:ext uri="{FF2B5EF4-FFF2-40B4-BE49-F238E27FC236}">
                <a16:creationId xmlns:a16="http://schemas.microsoft.com/office/drawing/2014/main" id="{D4E56867-90E5-495D-A049-FF9011ED98AE}"/>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1458797"/>
      </p:ext>
    </p:extLst>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2">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Bildplatzhalter 15">
            <a:extLst>
              <a:ext uri="{FF2B5EF4-FFF2-40B4-BE49-F238E27FC236}">
                <a16:creationId xmlns:a16="http://schemas.microsoft.com/office/drawing/2014/main" id="{6FCFBDDB-1C1B-4C6C-B5A9-DF9D9A50502D}"/>
              </a:ext>
            </a:extLst>
          </p:cNvPr>
          <p:cNvSpPr>
            <a:spLocks noGrp="1"/>
          </p:cNvSpPr>
          <p:nvPr>
            <p:ph type="pic" sz="quarter" idx="12"/>
          </p:nvPr>
        </p:nvSpPr>
        <p:spPr>
          <a:xfrm>
            <a:off x="5230812" y="765175"/>
            <a:ext cx="6369050" cy="5324475"/>
          </a:xfrm>
          <a:custGeom>
            <a:avLst/>
            <a:gdLst>
              <a:gd name="connsiteX0" fmla="*/ 1513681 w 6369050"/>
              <a:gd name="connsiteY0" fmla="*/ 758515 h 5324475"/>
              <a:gd name="connsiteX1" fmla="*/ 1056579 w 6369050"/>
              <a:gd name="connsiteY1" fmla="*/ 2662238 h 5324475"/>
              <a:gd name="connsiteX2" fmla="*/ 1513681 w 6369050"/>
              <a:gd name="connsiteY2" fmla="*/ 4565961 h 5324475"/>
              <a:gd name="connsiteX3" fmla="*/ 1970783 w 6369050"/>
              <a:gd name="connsiteY3" fmla="*/ 2662238 h 5324475"/>
              <a:gd name="connsiteX4" fmla="*/ 1513681 w 6369050"/>
              <a:gd name="connsiteY4" fmla="*/ 758515 h 5324475"/>
              <a:gd name="connsiteX5" fmla="*/ 4788092 w 6369050"/>
              <a:gd name="connsiteY5" fmla="*/ 0 h 5324475"/>
              <a:gd name="connsiteX6" fmla="*/ 6316601 w 6369050"/>
              <a:gd name="connsiteY6" fmla="*/ 1338620 h 5324475"/>
              <a:gd name="connsiteX7" fmla="*/ 4375994 w 6369050"/>
              <a:gd name="connsiteY7" fmla="*/ 4454629 h 5324475"/>
              <a:gd name="connsiteX8" fmla="*/ 6369050 w 6369050"/>
              <a:gd name="connsiteY8" fmla="*/ 4454629 h 5324475"/>
              <a:gd name="connsiteX9" fmla="*/ 6369050 w 6369050"/>
              <a:gd name="connsiteY9" fmla="*/ 5257800 h 5324475"/>
              <a:gd name="connsiteX10" fmla="*/ 3267075 w 6369050"/>
              <a:gd name="connsiteY10" fmla="*/ 5257800 h 5324475"/>
              <a:gd name="connsiteX11" fmla="*/ 3267075 w 6369050"/>
              <a:gd name="connsiteY11" fmla="*/ 4343077 h 5324475"/>
              <a:gd name="connsiteX12" fmla="*/ 5260131 w 6369050"/>
              <a:gd name="connsiteY12" fmla="*/ 1264252 h 5324475"/>
              <a:gd name="connsiteX13" fmla="*/ 4863019 w 6369050"/>
              <a:gd name="connsiteY13" fmla="*/ 758551 h 5324475"/>
              <a:gd name="connsiteX14" fmla="*/ 4405964 w 6369050"/>
              <a:gd name="connsiteY14" fmla="*/ 1502229 h 5324475"/>
              <a:gd name="connsiteX15" fmla="*/ 3349495 w 6369050"/>
              <a:gd name="connsiteY15" fmla="*/ 1502229 h 5324475"/>
              <a:gd name="connsiteX16" fmla="*/ 4788092 w 6369050"/>
              <a:gd name="connsiteY16" fmla="*/ 0 h 5324475"/>
              <a:gd name="connsiteX17" fmla="*/ 1513681 w 6369050"/>
              <a:gd name="connsiteY17" fmla="*/ 0 h 5324475"/>
              <a:gd name="connsiteX18" fmla="*/ 3027363 w 6369050"/>
              <a:gd name="connsiteY18" fmla="*/ 2647365 h 5324475"/>
              <a:gd name="connsiteX19" fmla="*/ 1513681 w 6369050"/>
              <a:gd name="connsiteY19" fmla="*/ 5324475 h 5324475"/>
              <a:gd name="connsiteX20" fmla="*/ 0 w 6369050"/>
              <a:gd name="connsiteY20" fmla="*/ 2647365 h 5324475"/>
              <a:gd name="connsiteX21" fmla="*/ 1513681 w 6369050"/>
              <a:gd name="connsiteY21"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9050" h="5324475">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90" y="758515"/>
                  <a:pt x="1513681" y="758515"/>
                </a:cubicBezTo>
                <a:close/>
                <a:moveTo>
                  <a:pt x="4788092" y="0"/>
                </a:moveTo>
                <a:cubicBezTo>
                  <a:pt x="5694707" y="0"/>
                  <a:pt x="6316601" y="364402"/>
                  <a:pt x="6316601" y="1338620"/>
                </a:cubicBezTo>
                <a:cubicBezTo>
                  <a:pt x="6316601" y="2506193"/>
                  <a:pt x="4945438" y="3829939"/>
                  <a:pt x="4375994" y="4454629"/>
                </a:cubicBezTo>
                <a:cubicBezTo>
                  <a:pt x="6369050" y="4454629"/>
                  <a:pt x="6369050" y="4454629"/>
                  <a:pt x="6369050" y="4454629"/>
                </a:cubicBezTo>
                <a:cubicBezTo>
                  <a:pt x="6369050" y="5257800"/>
                  <a:pt x="6369050" y="5257800"/>
                  <a:pt x="6369050" y="5257800"/>
                </a:cubicBezTo>
                <a:lnTo>
                  <a:pt x="3267075" y="5257800"/>
                </a:lnTo>
                <a:cubicBezTo>
                  <a:pt x="3267075" y="4343077"/>
                  <a:pt x="3267075" y="4343077"/>
                  <a:pt x="3267075" y="4343077"/>
                </a:cubicBezTo>
                <a:cubicBezTo>
                  <a:pt x="4915467" y="2164102"/>
                  <a:pt x="5260131" y="1911251"/>
                  <a:pt x="5260131" y="1264252"/>
                </a:cubicBezTo>
                <a:cubicBezTo>
                  <a:pt x="5260131" y="1003965"/>
                  <a:pt x="5162726" y="758551"/>
                  <a:pt x="4863019" y="758551"/>
                </a:cubicBezTo>
                <a:cubicBezTo>
                  <a:pt x="4428443" y="758551"/>
                  <a:pt x="4405964" y="1167574"/>
                  <a:pt x="4405964" y="1502229"/>
                </a:cubicBezTo>
                <a:cubicBezTo>
                  <a:pt x="3349495" y="1502229"/>
                  <a:pt x="3349495" y="1502229"/>
                  <a:pt x="3349495" y="1502229"/>
                </a:cubicBezTo>
                <a:cubicBezTo>
                  <a:pt x="3274568" y="535448"/>
                  <a:pt x="3821534" y="0"/>
                  <a:pt x="4788092" y="0"/>
                </a:cubicBezTo>
                <a:close/>
                <a:moveTo>
                  <a:pt x="1513681" y="0"/>
                </a:moveTo>
                <a:cubicBezTo>
                  <a:pt x="2802559" y="0"/>
                  <a:pt x="3027363" y="661841"/>
                  <a:pt x="3027363" y="2647365"/>
                </a:cubicBezTo>
                <a:cubicBezTo>
                  <a:pt x="3027363" y="4275940"/>
                  <a:pt x="2922454"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chor="t">
            <a:noAutofit/>
          </a:bodyPr>
          <a:lstStyle>
            <a:lvl1pPr algn="l">
              <a:defRPr sz="1200"/>
            </a:lvl1pPr>
          </a:lstStyle>
          <a:p>
            <a:r>
              <a:rPr lang="de-DE"/>
              <a:t>Bild durch Klicken auf Symbol hinzufügen</a:t>
            </a:r>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Formatvorlagen des Textmasters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74235399"/>
      </p:ext>
    </p:extLst>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3">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Bildplatzhalter 19">
            <a:extLst>
              <a:ext uri="{FF2B5EF4-FFF2-40B4-BE49-F238E27FC236}">
                <a16:creationId xmlns:a16="http://schemas.microsoft.com/office/drawing/2014/main" id="{4A7BACB7-0FFC-41F1-9652-1A1D53E18842}"/>
              </a:ext>
            </a:extLst>
          </p:cNvPr>
          <p:cNvSpPr>
            <a:spLocks noGrp="1"/>
          </p:cNvSpPr>
          <p:nvPr>
            <p:ph type="pic" sz="quarter" idx="12"/>
          </p:nvPr>
        </p:nvSpPr>
        <p:spPr>
          <a:xfrm>
            <a:off x="5465736" y="766763"/>
            <a:ext cx="6340475" cy="5324475"/>
          </a:xfrm>
          <a:custGeom>
            <a:avLst/>
            <a:gdLst>
              <a:gd name="connsiteX0" fmla="*/ 1513682 w 6340475"/>
              <a:gd name="connsiteY0" fmla="*/ 758515 h 5324475"/>
              <a:gd name="connsiteX1" fmla="*/ 1056580 w 6340475"/>
              <a:gd name="connsiteY1" fmla="*/ 2662238 h 5324475"/>
              <a:gd name="connsiteX2" fmla="*/ 1513682 w 6340475"/>
              <a:gd name="connsiteY2" fmla="*/ 4565961 h 5324475"/>
              <a:gd name="connsiteX3" fmla="*/ 1970784 w 6340475"/>
              <a:gd name="connsiteY3" fmla="*/ 2662238 h 5324475"/>
              <a:gd name="connsiteX4" fmla="*/ 1513682 w 6340475"/>
              <a:gd name="connsiteY4" fmla="*/ 758515 h 5324475"/>
              <a:gd name="connsiteX5" fmla="*/ 4826263 w 6340475"/>
              <a:gd name="connsiteY5" fmla="*/ 0 h 5324475"/>
              <a:gd name="connsiteX6" fmla="*/ 6258018 w 6340475"/>
              <a:gd name="connsiteY6" fmla="*/ 1383174 h 5324475"/>
              <a:gd name="connsiteX7" fmla="*/ 5545889 w 6340475"/>
              <a:gd name="connsiteY7" fmla="*/ 2535819 h 5324475"/>
              <a:gd name="connsiteX8" fmla="*/ 5545889 w 6340475"/>
              <a:gd name="connsiteY8" fmla="*/ 2550691 h 5324475"/>
              <a:gd name="connsiteX9" fmla="*/ 6340475 w 6340475"/>
              <a:gd name="connsiteY9" fmla="*/ 3814882 h 5324475"/>
              <a:gd name="connsiteX10" fmla="*/ 4706326 w 6340475"/>
              <a:gd name="connsiteY10" fmla="*/ 5324475 h 5324475"/>
              <a:gd name="connsiteX11" fmla="*/ 3267075 w 6340475"/>
              <a:gd name="connsiteY11" fmla="*/ 3852064 h 5324475"/>
              <a:gd name="connsiteX12" fmla="*/ 4324025 w 6340475"/>
              <a:gd name="connsiteY12" fmla="*/ 3852064 h 5324475"/>
              <a:gd name="connsiteX13" fmla="*/ 4766295 w 6340475"/>
              <a:gd name="connsiteY13" fmla="*/ 4565961 h 5324475"/>
              <a:gd name="connsiteX14" fmla="*/ 5283525 w 6340475"/>
              <a:gd name="connsiteY14" fmla="*/ 3762827 h 5324475"/>
              <a:gd name="connsiteX15" fmla="*/ 4301536 w 6340475"/>
              <a:gd name="connsiteY15" fmla="*/ 2967131 h 5324475"/>
              <a:gd name="connsiteX16" fmla="*/ 4301536 w 6340475"/>
              <a:gd name="connsiteY16" fmla="*/ 2141688 h 5324475"/>
              <a:gd name="connsiteX17" fmla="*/ 5201068 w 6340475"/>
              <a:gd name="connsiteY17" fmla="*/ 1375737 h 5324475"/>
              <a:gd name="connsiteX18" fmla="*/ 4796279 w 6340475"/>
              <a:gd name="connsiteY18" fmla="*/ 758515 h 5324475"/>
              <a:gd name="connsiteX19" fmla="*/ 4383993 w 6340475"/>
              <a:gd name="connsiteY19" fmla="*/ 1360865 h 5324475"/>
              <a:gd name="connsiteX20" fmla="*/ 3327044 w 6340475"/>
              <a:gd name="connsiteY20" fmla="*/ 1360865 h 5324475"/>
              <a:gd name="connsiteX21" fmla="*/ 3686856 w 6340475"/>
              <a:gd name="connsiteY21" fmla="*/ 275148 h 5324475"/>
              <a:gd name="connsiteX22" fmla="*/ 4826263 w 6340475"/>
              <a:gd name="connsiteY22" fmla="*/ 0 h 5324475"/>
              <a:gd name="connsiteX23" fmla="*/ 1513682 w 6340475"/>
              <a:gd name="connsiteY23" fmla="*/ 0 h 5324475"/>
              <a:gd name="connsiteX24" fmla="*/ 3027363 w 6340475"/>
              <a:gd name="connsiteY24" fmla="*/ 2647365 h 5324475"/>
              <a:gd name="connsiteX25" fmla="*/ 1513682 w 6340475"/>
              <a:gd name="connsiteY25" fmla="*/ 5324475 h 5324475"/>
              <a:gd name="connsiteX26" fmla="*/ 0 w 6340475"/>
              <a:gd name="connsiteY26" fmla="*/ 2647365 h 5324475"/>
              <a:gd name="connsiteX27" fmla="*/ 1513682 w 6340475"/>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4047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26263" y="0"/>
                </a:moveTo>
                <a:cubicBezTo>
                  <a:pt x="5800756" y="0"/>
                  <a:pt x="6258018" y="394130"/>
                  <a:pt x="6258018" y="1383174"/>
                </a:cubicBezTo>
                <a:cubicBezTo>
                  <a:pt x="6258018" y="1873977"/>
                  <a:pt x="6115592" y="2454018"/>
                  <a:pt x="5545889" y="2535819"/>
                </a:cubicBezTo>
                <a:cubicBezTo>
                  <a:pt x="5545889" y="2550691"/>
                  <a:pt x="5545889" y="2550691"/>
                  <a:pt x="5545889" y="2550691"/>
                </a:cubicBezTo>
                <a:cubicBezTo>
                  <a:pt x="6228033" y="2677110"/>
                  <a:pt x="6340475" y="3212533"/>
                  <a:pt x="6340475" y="3814882"/>
                </a:cubicBezTo>
                <a:cubicBezTo>
                  <a:pt x="6340475" y="4885727"/>
                  <a:pt x="5763275" y="5324475"/>
                  <a:pt x="4706326" y="5324475"/>
                </a:cubicBezTo>
                <a:cubicBezTo>
                  <a:pt x="3671864" y="5324475"/>
                  <a:pt x="3267075" y="4960091"/>
                  <a:pt x="3267075" y="3852064"/>
                </a:cubicBezTo>
                <a:cubicBezTo>
                  <a:pt x="4324025" y="3852064"/>
                  <a:pt x="4324025" y="3852064"/>
                  <a:pt x="4324025" y="3852064"/>
                </a:cubicBezTo>
                <a:cubicBezTo>
                  <a:pt x="4324025" y="4194140"/>
                  <a:pt x="4309033" y="4565961"/>
                  <a:pt x="4766295" y="4565961"/>
                </a:cubicBezTo>
                <a:cubicBezTo>
                  <a:pt x="5246045" y="4565961"/>
                  <a:pt x="5283525" y="4127212"/>
                  <a:pt x="5283525" y="3762827"/>
                </a:cubicBezTo>
                <a:cubicBezTo>
                  <a:pt x="5283525" y="3011749"/>
                  <a:pt x="5036154" y="2967131"/>
                  <a:pt x="4301536" y="2967131"/>
                </a:cubicBezTo>
                <a:cubicBezTo>
                  <a:pt x="4301536" y="2141688"/>
                  <a:pt x="4301536" y="2141688"/>
                  <a:pt x="4301536" y="2141688"/>
                </a:cubicBezTo>
                <a:cubicBezTo>
                  <a:pt x="4991177" y="2171434"/>
                  <a:pt x="5201068" y="2097070"/>
                  <a:pt x="5201068" y="1375737"/>
                </a:cubicBezTo>
                <a:cubicBezTo>
                  <a:pt x="5201068" y="1093153"/>
                  <a:pt x="5156092" y="758515"/>
                  <a:pt x="4796279" y="758515"/>
                </a:cubicBezTo>
                <a:cubicBezTo>
                  <a:pt x="4413978" y="758515"/>
                  <a:pt x="4383993" y="1063408"/>
                  <a:pt x="4383993" y="1360865"/>
                </a:cubicBezTo>
                <a:lnTo>
                  <a:pt x="3327044" y="1360865"/>
                </a:lnTo>
                <a:cubicBezTo>
                  <a:pt x="3327044" y="825443"/>
                  <a:pt x="3446981" y="483367"/>
                  <a:pt x="3686856" y="275148"/>
                </a:cubicBezTo>
                <a:cubicBezTo>
                  <a:pt x="3926732" y="74364"/>
                  <a:pt x="4301536" y="0"/>
                  <a:pt x="4826263"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Formatvorlagen des Textmasters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76982429"/>
      </p:ext>
    </p:extLst>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4">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Formatvorlagen des Textmasters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AutoShape 8">
            <a:extLst>
              <a:ext uri="{FF2B5EF4-FFF2-40B4-BE49-F238E27FC236}">
                <a16:creationId xmlns:a16="http://schemas.microsoft.com/office/drawing/2014/main" id="{CC3A3E53-F4B8-4831-8E8A-2BCF39C93BFC}"/>
              </a:ext>
            </a:extLst>
          </p:cNvPr>
          <p:cNvSpPr>
            <a:spLocks noChangeAspect="1" noChangeArrowheads="1" noTextEdit="1"/>
          </p:cNvSpPr>
          <p:nvPr userDrawn="1"/>
        </p:nvSpPr>
        <p:spPr bwMode="auto">
          <a:xfrm>
            <a:off x="5465763" y="768350"/>
            <a:ext cx="6396037" cy="5321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7686F10E-6BEB-4F49-9079-2FC10BB83F95}"/>
              </a:ext>
            </a:extLst>
          </p:cNvPr>
          <p:cNvSpPr>
            <a:spLocks noGrp="1"/>
          </p:cNvSpPr>
          <p:nvPr>
            <p:ph type="pic" sz="quarter" idx="12"/>
          </p:nvPr>
        </p:nvSpPr>
        <p:spPr>
          <a:xfrm>
            <a:off x="5462589" y="765175"/>
            <a:ext cx="6402387" cy="5324475"/>
          </a:xfrm>
          <a:custGeom>
            <a:avLst/>
            <a:gdLst>
              <a:gd name="connsiteX0" fmla="*/ 5102190 w 6402387"/>
              <a:gd name="connsiteY0" fmla="*/ 798690 h 5324475"/>
              <a:gd name="connsiteX1" fmla="*/ 4150460 w 6402387"/>
              <a:gd name="connsiteY1" fmla="*/ 3267821 h 5324475"/>
              <a:gd name="connsiteX2" fmla="*/ 4648806 w 6402387"/>
              <a:gd name="connsiteY2" fmla="*/ 3267821 h 5324475"/>
              <a:gd name="connsiteX3" fmla="*/ 5049732 w 6402387"/>
              <a:gd name="connsiteY3" fmla="*/ 3267821 h 5324475"/>
              <a:gd name="connsiteX4" fmla="*/ 5117177 w 6402387"/>
              <a:gd name="connsiteY4" fmla="*/ 798690 h 5324475"/>
              <a:gd name="connsiteX5" fmla="*/ 5102190 w 6402387"/>
              <a:gd name="connsiteY5" fmla="*/ 798690 h 5324475"/>
              <a:gd name="connsiteX6" fmla="*/ 1513681 w 6402387"/>
              <a:gd name="connsiteY6" fmla="*/ 758515 h 5324475"/>
              <a:gd name="connsiteX7" fmla="*/ 1056579 w 6402387"/>
              <a:gd name="connsiteY7" fmla="*/ 2662238 h 5324475"/>
              <a:gd name="connsiteX8" fmla="*/ 1513681 w 6402387"/>
              <a:gd name="connsiteY8" fmla="*/ 4565961 h 5324475"/>
              <a:gd name="connsiteX9" fmla="*/ 1970783 w 6402387"/>
              <a:gd name="connsiteY9" fmla="*/ 2662238 h 5324475"/>
              <a:gd name="connsiteX10" fmla="*/ 1513681 w 6402387"/>
              <a:gd name="connsiteY10" fmla="*/ 758515 h 5324475"/>
              <a:gd name="connsiteX11" fmla="*/ 4607590 w 6402387"/>
              <a:gd name="connsiteY11" fmla="*/ 69850 h 5324475"/>
              <a:gd name="connsiteX12" fmla="*/ 5997714 w 6402387"/>
              <a:gd name="connsiteY12" fmla="*/ 69850 h 5324475"/>
              <a:gd name="connsiteX13" fmla="*/ 5997714 w 6402387"/>
              <a:gd name="connsiteY13" fmla="*/ 3267821 h 5324475"/>
              <a:gd name="connsiteX14" fmla="*/ 6402387 w 6402387"/>
              <a:gd name="connsiteY14" fmla="*/ 3267821 h 5324475"/>
              <a:gd name="connsiteX15" fmla="*/ 6402387 w 6402387"/>
              <a:gd name="connsiteY15" fmla="*/ 4071032 h 5324475"/>
              <a:gd name="connsiteX16" fmla="*/ 5997714 w 6402387"/>
              <a:gd name="connsiteY16" fmla="*/ 4071032 h 5324475"/>
              <a:gd name="connsiteX17" fmla="*/ 5997714 w 6402387"/>
              <a:gd name="connsiteY17" fmla="*/ 5260975 h 5324475"/>
              <a:gd name="connsiteX18" fmla="*/ 4963552 w 6402387"/>
              <a:gd name="connsiteY18" fmla="*/ 5260975 h 5324475"/>
              <a:gd name="connsiteX19" fmla="*/ 4963552 w 6402387"/>
              <a:gd name="connsiteY19" fmla="*/ 4071032 h 5324475"/>
              <a:gd name="connsiteX20" fmla="*/ 4648806 w 6402387"/>
              <a:gd name="connsiteY20" fmla="*/ 4071032 h 5324475"/>
              <a:gd name="connsiteX21" fmla="*/ 3344862 w 6402387"/>
              <a:gd name="connsiteY21" fmla="*/ 4071032 h 5324475"/>
              <a:gd name="connsiteX22" fmla="*/ 3344862 w 6402387"/>
              <a:gd name="connsiteY22" fmla="*/ 3026114 h 5324475"/>
              <a:gd name="connsiteX23" fmla="*/ 4607590 w 6402387"/>
              <a:gd name="connsiteY23" fmla="*/ 69850 h 5324475"/>
              <a:gd name="connsiteX24" fmla="*/ 1513681 w 6402387"/>
              <a:gd name="connsiteY24" fmla="*/ 0 h 5324475"/>
              <a:gd name="connsiteX25" fmla="*/ 3027362 w 6402387"/>
              <a:gd name="connsiteY25" fmla="*/ 2647365 h 5324475"/>
              <a:gd name="connsiteX26" fmla="*/ 1513681 w 6402387"/>
              <a:gd name="connsiteY26" fmla="*/ 5324475 h 5324475"/>
              <a:gd name="connsiteX27" fmla="*/ 0 w 6402387"/>
              <a:gd name="connsiteY27" fmla="*/ 2647365 h 5324475"/>
              <a:gd name="connsiteX28" fmla="*/ 1513681 w 6402387"/>
              <a:gd name="connsiteY28"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2387" h="5324475">
                <a:moveTo>
                  <a:pt x="5102190" y="798690"/>
                </a:moveTo>
                <a:cubicBezTo>
                  <a:pt x="5102190" y="798690"/>
                  <a:pt x="5102190" y="798690"/>
                  <a:pt x="4150460" y="3267821"/>
                </a:cubicBezTo>
                <a:cubicBezTo>
                  <a:pt x="4150460" y="3267821"/>
                  <a:pt x="4150460" y="3267821"/>
                  <a:pt x="4648806" y="3267821"/>
                </a:cubicBezTo>
                <a:cubicBezTo>
                  <a:pt x="4648806" y="3267821"/>
                  <a:pt x="4648806" y="3267821"/>
                  <a:pt x="5049732" y="3267821"/>
                </a:cubicBezTo>
                <a:cubicBezTo>
                  <a:pt x="5049732" y="3267821"/>
                  <a:pt x="5049732" y="3267821"/>
                  <a:pt x="5117177" y="798690"/>
                </a:cubicBezTo>
                <a:cubicBezTo>
                  <a:pt x="5117177" y="798690"/>
                  <a:pt x="5117177" y="798690"/>
                  <a:pt x="5102190" y="798690"/>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607590" y="69850"/>
                </a:moveTo>
                <a:cubicBezTo>
                  <a:pt x="4607590" y="69850"/>
                  <a:pt x="4607590" y="69850"/>
                  <a:pt x="5997714" y="69850"/>
                </a:cubicBezTo>
                <a:cubicBezTo>
                  <a:pt x="5997714" y="69850"/>
                  <a:pt x="5997714" y="69850"/>
                  <a:pt x="5997714" y="3267821"/>
                </a:cubicBezTo>
                <a:lnTo>
                  <a:pt x="6402387" y="3267821"/>
                </a:lnTo>
                <a:cubicBezTo>
                  <a:pt x="6402387" y="3267821"/>
                  <a:pt x="6402387" y="3267821"/>
                  <a:pt x="6402387" y="4071032"/>
                </a:cubicBezTo>
                <a:cubicBezTo>
                  <a:pt x="6402387" y="4071032"/>
                  <a:pt x="6402387" y="4071032"/>
                  <a:pt x="5997714" y="4071032"/>
                </a:cubicBezTo>
                <a:cubicBezTo>
                  <a:pt x="5997714" y="4071032"/>
                  <a:pt x="5997714" y="4071032"/>
                  <a:pt x="5997714" y="5260975"/>
                </a:cubicBezTo>
                <a:cubicBezTo>
                  <a:pt x="5997714" y="5260975"/>
                  <a:pt x="5997714" y="5260975"/>
                  <a:pt x="4963552" y="5260975"/>
                </a:cubicBezTo>
                <a:cubicBezTo>
                  <a:pt x="4963552" y="5260975"/>
                  <a:pt x="4963552" y="5260975"/>
                  <a:pt x="4963552" y="4071032"/>
                </a:cubicBezTo>
                <a:cubicBezTo>
                  <a:pt x="4963552" y="4071032"/>
                  <a:pt x="4963552" y="4071032"/>
                  <a:pt x="4648806" y="4071032"/>
                </a:cubicBezTo>
                <a:cubicBezTo>
                  <a:pt x="4648806" y="4071032"/>
                  <a:pt x="4648806" y="4071032"/>
                  <a:pt x="3344862" y="4071032"/>
                </a:cubicBezTo>
                <a:cubicBezTo>
                  <a:pt x="3344862" y="4071032"/>
                  <a:pt x="3344862" y="4071032"/>
                  <a:pt x="3344862" y="3026114"/>
                </a:cubicBezTo>
                <a:cubicBezTo>
                  <a:pt x="4603843" y="88443"/>
                  <a:pt x="4600096" y="69850"/>
                  <a:pt x="4607590" y="69850"/>
                </a:cubicBezTo>
                <a:close/>
                <a:moveTo>
                  <a:pt x="1513681" y="0"/>
                </a:moveTo>
                <a:cubicBezTo>
                  <a:pt x="2802558" y="0"/>
                  <a:pt x="3027362" y="661841"/>
                  <a:pt x="3027362" y="2647365"/>
                </a:cubicBezTo>
                <a:cubicBezTo>
                  <a:pt x="3027362" y="4275940"/>
                  <a:pt x="2922454"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888674993"/>
      </p:ext>
    </p:extLst>
  </p:cSld>
  <p:clrMapOvr>
    <a:masterClrMapping/>
  </p:clrMapOvr>
  <p:transition spd="slow">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5">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Bildplatzhalter 16">
            <a:extLst>
              <a:ext uri="{FF2B5EF4-FFF2-40B4-BE49-F238E27FC236}">
                <a16:creationId xmlns:a16="http://schemas.microsoft.com/office/drawing/2014/main" id="{0B12AE07-BDEA-42C6-960C-BEF6558549C5}"/>
              </a:ext>
            </a:extLst>
          </p:cNvPr>
          <p:cNvSpPr>
            <a:spLocks noGrp="1"/>
          </p:cNvSpPr>
          <p:nvPr>
            <p:ph type="pic" sz="quarter" idx="12"/>
          </p:nvPr>
        </p:nvSpPr>
        <p:spPr>
          <a:xfrm>
            <a:off x="5459414" y="765176"/>
            <a:ext cx="6376987" cy="5324475"/>
          </a:xfrm>
          <a:custGeom>
            <a:avLst/>
            <a:gdLst>
              <a:gd name="connsiteX0" fmla="*/ 1513681 w 6376987"/>
              <a:gd name="connsiteY0" fmla="*/ 758515 h 5324475"/>
              <a:gd name="connsiteX1" fmla="*/ 1056579 w 6376987"/>
              <a:gd name="connsiteY1" fmla="*/ 2662238 h 5324475"/>
              <a:gd name="connsiteX2" fmla="*/ 1513681 w 6376987"/>
              <a:gd name="connsiteY2" fmla="*/ 4565961 h 5324475"/>
              <a:gd name="connsiteX3" fmla="*/ 1970783 w 6376987"/>
              <a:gd name="connsiteY3" fmla="*/ 2662238 h 5324475"/>
              <a:gd name="connsiteX4" fmla="*/ 1513681 w 6376987"/>
              <a:gd name="connsiteY4" fmla="*/ 758515 h 5324475"/>
              <a:gd name="connsiteX5" fmla="*/ 3453855 w 6376987"/>
              <a:gd name="connsiteY5" fmla="*/ 66675 h 5324475"/>
              <a:gd name="connsiteX6" fmla="*/ 6189607 w 6376987"/>
              <a:gd name="connsiteY6" fmla="*/ 66675 h 5324475"/>
              <a:gd name="connsiteX7" fmla="*/ 6189607 w 6376987"/>
              <a:gd name="connsiteY7" fmla="*/ 869847 h 5324475"/>
              <a:gd name="connsiteX8" fmla="*/ 4488194 w 6376987"/>
              <a:gd name="connsiteY8" fmla="*/ 869847 h 5324475"/>
              <a:gd name="connsiteX9" fmla="*/ 4488194 w 6376987"/>
              <a:gd name="connsiteY9" fmla="*/ 2163846 h 5324475"/>
              <a:gd name="connsiteX10" fmla="*/ 4503184 w 6376987"/>
              <a:gd name="connsiteY10" fmla="*/ 2178719 h 5324475"/>
              <a:gd name="connsiteX11" fmla="*/ 5260201 w 6376987"/>
              <a:gd name="connsiteY11" fmla="*/ 1829191 h 5324475"/>
              <a:gd name="connsiteX12" fmla="*/ 6376987 w 6376987"/>
              <a:gd name="connsiteY12" fmla="*/ 3539649 h 5324475"/>
              <a:gd name="connsiteX13" fmla="*/ 4780507 w 6376987"/>
              <a:gd name="connsiteY13" fmla="*/ 5324475 h 5324475"/>
              <a:gd name="connsiteX14" fmla="*/ 3393893 w 6376987"/>
              <a:gd name="connsiteY14" fmla="*/ 4037913 h 5324475"/>
              <a:gd name="connsiteX15" fmla="*/ 4450718 w 6376987"/>
              <a:gd name="connsiteY15" fmla="*/ 4037913 h 5324475"/>
              <a:gd name="connsiteX16" fmla="*/ 4525670 w 6376987"/>
              <a:gd name="connsiteY16" fmla="*/ 4409752 h 5324475"/>
              <a:gd name="connsiteX17" fmla="*/ 4847964 w 6376987"/>
              <a:gd name="connsiteY17" fmla="*/ 4565924 h 5324475"/>
              <a:gd name="connsiteX18" fmla="*/ 5320162 w 6376987"/>
              <a:gd name="connsiteY18" fmla="*/ 3539649 h 5324475"/>
              <a:gd name="connsiteX19" fmla="*/ 4870449 w 6376987"/>
              <a:gd name="connsiteY19" fmla="*/ 2498501 h 5324475"/>
              <a:gd name="connsiteX20" fmla="*/ 4473203 w 6376987"/>
              <a:gd name="connsiteY20" fmla="*/ 3078569 h 5324475"/>
              <a:gd name="connsiteX21" fmla="*/ 3453855 w 6376987"/>
              <a:gd name="connsiteY21" fmla="*/ 3078569 h 5324475"/>
              <a:gd name="connsiteX22" fmla="*/ 3453855 w 6376987"/>
              <a:gd name="connsiteY22" fmla="*/ 66675 h 5324475"/>
              <a:gd name="connsiteX23" fmla="*/ 1513681 w 6376987"/>
              <a:gd name="connsiteY23" fmla="*/ 0 h 5324475"/>
              <a:gd name="connsiteX24" fmla="*/ 3027362 w 6376987"/>
              <a:gd name="connsiteY24" fmla="*/ 2647365 h 5324475"/>
              <a:gd name="connsiteX25" fmla="*/ 1513681 w 6376987"/>
              <a:gd name="connsiteY25" fmla="*/ 5324475 h 5324475"/>
              <a:gd name="connsiteX26" fmla="*/ 0 w 6376987"/>
              <a:gd name="connsiteY26" fmla="*/ 2647365 h 5324475"/>
              <a:gd name="connsiteX27" fmla="*/ 1513681 w 6376987"/>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6987" h="5324475">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3453855" y="66675"/>
                </a:moveTo>
                <a:cubicBezTo>
                  <a:pt x="6189607" y="66675"/>
                  <a:pt x="6189607" y="66675"/>
                  <a:pt x="6189607" y="66675"/>
                </a:cubicBezTo>
                <a:cubicBezTo>
                  <a:pt x="6189607" y="869847"/>
                  <a:pt x="6189607" y="869847"/>
                  <a:pt x="6189607" y="869847"/>
                </a:cubicBezTo>
                <a:cubicBezTo>
                  <a:pt x="4488194" y="869847"/>
                  <a:pt x="4488194" y="869847"/>
                  <a:pt x="4488194" y="869847"/>
                </a:cubicBezTo>
                <a:lnTo>
                  <a:pt x="4488194" y="2163846"/>
                </a:lnTo>
                <a:cubicBezTo>
                  <a:pt x="4503184" y="2178719"/>
                  <a:pt x="4503184" y="2178719"/>
                  <a:pt x="4503184" y="2178719"/>
                </a:cubicBezTo>
                <a:cubicBezTo>
                  <a:pt x="4668079" y="1933306"/>
                  <a:pt x="4952897" y="1829191"/>
                  <a:pt x="5260201" y="1829191"/>
                </a:cubicBezTo>
                <a:cubicBezTo>
                  <a:pt x="6122150" y="1829191"/>
                  <a:pt x="6376987" y="2416696"/>
                  <a:pt x="6376987" y="3539649"/>
                </a:cubicBezTo>
                <a:cubicBezTo>
                  <a:pt x="6376987" y="4930326"/>
                  <a:pt x="5852322" y="5324475"/>
                  <a:pt x="4780507" y="5324475"/>
                </a:cubicBezTo>
                <a:cubicBezTo>
                  <a:pt x="3911062" y="5324475"/>
                  <a:pt x="3363912" y="4967510"/>
                  <a:pt x="3393893" y="4037913"/>
                </a:cubicBezTo>
                <a:cubicBezTo>
                  <a:pt x="4450718" y="4037913"/>
                  <a:pt x="4450718" y="4037913"/>
                  <a:pt x="4450718" y="4037913"/>
                </a:cubicBezTo>
                <a:cubicBezTo>
                  <a:pt x="4450718" y="4179212"/>
                  <a:pt x="4465708" y="4313074"/>
                  <a:pt x="4525670" y="4409752"/>
                </a:cubicBezTo>
                <a:cubicBezTo>
                  <a:pt x="4585631" y="4506430"/>
                  <a:pt x="4683069" y="4565924"/>
                  <a:pt x="4847964" y="4565924"/>
                </a:cubicBezTo>
                <a:cubicBezTo>
                  <a:pt x="5267696" y="4565924"/>
                  <a:pt x="5320162" y="4246143"/>
                  <a:pt x="5320162" y="3539649"/>
                </a:cubicBezTo>
                <a:cubicBezTo>
                  <a:pt x="5320162" y="3204994"/>
                  <a:pt x="5350143" y="2498501"/>
                  <a:pt x="4870449" y="2498501"/>
                </a:cubicBezTo>
                <a:cubicBezTo>
                  <a:pt x="4563146" y="2498501"/>
                  <a:pt x="4473203" y="2840592"/>
                  <a:pt x="4473203" y="3078569"/>
                </a:cubicBezTo>
                <a:cubicBezTo>
                  <a:pt x="3453855" y="3078569"/>
                  <a:pt x="3453855" y="3078569"/>
                  <a:pt x="3453855" y="3078569"/>
                </a:cubicBezTo>
                <a:cubicBezTo>
                  <a:pt x="3453855" y="66675"/>
                  <a:pt x="3453855" y="66675"/>
                  <a:pt x="3453855" y="66675"/>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Formatvorlagen des Textmasters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381209615"/>
      </p:ext>
    </p:extLst>
  </p:cSld>
  <p:clrMapOvr>
    <a:masterClrMapping/>
  </p:clrMapOvr>
  <p:transitio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6">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Formatvorlagen des Textmasters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Bildplatzhalter 24">
            <a:extLst>
              <a:ext uri="{FF2B5EF4-FFF2-40B4-BE49-F238E27FC236}">
                <a16:creationId xmlns:a16="http://schemas.microsoft.com/office/drawing/2014/main" id="{87FBB8D6-D566-4BAB-A705-2AE0C793D641}"/>
              </a:ext>
            </a:extLst>
          </p:cNvPr>
          <p:cNvSpPr>
            <a:spLocks noGrp="1"/>
          </p:cNvSpPr>
          <p:nvPr>
            <p:ph type="pic" sz="quarter" idx="12"/>
          </p:nvPr>
        </p:nvSpPr>
        <p:spPr>
          <a:xfrm>
            <a:off x="5484813" y="765176"/>
            <a:ext cx="6351587" cy="5324475"/>
          </a:xfrm>
          <a:custGeom>
            <a:avLst/>
            <a:gdLst>
              <a:gd name="connsiteX0" fmla="*/ 4818659 w 6351587"/>
              <a:gd name="connsiteY0" fmla="*/ 2617619 h 5324475"/>
              <a:gd name="connsiteX1" fmla="*/ 4372648 w 6351587"/>
              <a:gd name="connsiteY1" fmla="*/ 3651281 h 5324475"/>
              <a:gd name="connsiteX2" fmla="*/ 4799919 w 6351587"/>
              <a:gd name="connsiteY2" fmla="*/ 4565961 h 5324475"/>
              <a:gd name="connsiteX3" fmla="*/ 5294653 w 6351587"/>
              <a:gd name="connsiteY3" fmla="*/ 3562044 h 5324475"/>
              <a:gd name="connsiteX4" fmla="*/ 4818659 w 6351587"/>
              <a:gd name="connsiteY4" fmla="*/ 2617619 h 5324475"/>
              <a:gd name="connsiteX5" fmla="*/ 1513681 w 6351587"/>
              <a:gd name="connsiteY5" fmla="*/ 758515 h 5324475"/>
              <a:gd name="connsiteX6" fmla="*/ 1056579 w 6351587"/>
              <a:gd name="connsiteY6" fmla="*/ 2662238 h 5324475"/>
              <a:gd name="connsiteX7" fmla="*/ 1513681 w 6351587"/>
              <a:gd name="connsiteY7" fmla="*/ 4565961 h 5324475"/>
              <a:gd name="connsiteX8" fmla="*/ 1970783 w 6351587"/>
              <a:gd name="connsiteY8" fmla="*/ 2662238 h 5324475"/>
              <a:gd name="connsiteX9" fmla="*/ 1513681 w 6351587"/>
              <a:gd name="connsiteY9" fmla="*/ 758515 h 5324475"/>
              <a:gd name="connsiteX10" fmla="*/ 4923602 w 6351587"/>
              <a:gd name="connsiteY10" fmla="*/ 0 h 5324475"/>
              <a:gd name="connsiteX11" fmla="*/ 6302863 w 6351587"/>
              <a:gd name="connsiteY11" fmla="*/ 1186109 h 5324475"/>
              <a:gd name="connsiteX12" fmla="*/ 5200954 w 6351587"/>
              <a:gd name="connsiteY12" fmla="*/ 1186109 h 5324475"/>
              <a:gd name="connsiteX13" fmla="*/ 5133490 w 6351587"/>
              <a:gd name="connsiteY13" fmla="*/ 855188 h 5324475"/>
              <a:gd name="connsiteX14" fmla="*/ 4833651 w 6351587"/>
              <a:gd name="connsiteY14" fmla="*/ 713896 h 5324475"/>
              <a:gd name="connsiteX15" fmla="*/ 4353908 w 6351587"/>
              <a:gd name="connsiteY15" fmla="*/ 2260671 h 5324475"/>
              <a:gd name="connsiteX16" fmla="*/ 5193458 w 6351587"/>
              <a:gd name="connsiteY16" fmla="*/ 1903723 h 5324475"/>
              <a:gd name="connsiteX17" fmla="*/ 6351587 w 6351587"/>
              <a:gd name="connsiteY17" fmla="*/ 3554608 h 5324475"/>
              <a:gd name="connsiteX18" fmla="*/ 4799919 w 6351587"/>
              <a:gd name="connsiteY18" fmla="*/ 5324475 h 5324475"/>
              <a:gd name="connsiteX19" fmla="*/ 4777431 w 6351587"/>
              <a:gd name="connsiteY19" fmla="*/ 5324475 h 5324475"/>
              <a:gd name="connsiteX20" fmla="*/ 3319462 w 6351587"/>
              <a:gd name="connsiteY20" fmla="*/ 3100986 h 5324475"/>
              <a:gd name="connsiteX21" fmla="*/ 4923602 w 6351587"/>
              <a:gd name="connsiteY21" fmla="*/ 0 h 5324475"/>
              <a:gd name="connsiteX22" fmla="*/ 1513681 w 6351587"/>
              <a:gd name="connsiteY22" fmla="*/ 0 h 5324475"/>
              <a:gd name="connsiteX23" fmla="*/ 3027362 w 6351587"/>
              <a:gd name="connsiteY23" fmla="*/ 2647365 h 5324475"/>
              <a:gd name="connsiteX24" fmla="*/ 1513681 w 6351587"/>
              <a:gd name="connsiteY24" fmla="*/ 5324475 h 5324475"/>
              <a:gd name="connsiteX25" fmla="*/ 0 w 6351587"/>
              <a:gd name="connsiteY25" fmla="*/ 2647365 h 5324475"/>
              <a:gd name="connsiteX26" fmla="*/ 1513681 w 6351587"/>
              <a:gd name="connsiteY2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51587" h="5324475">
                <a:moveTo>
                  <a:pt x="4818659" y="2617619"/>
                </a:moveTo>
                <a:cubicBezTo>
                  <a:pt x="4406379" y="2617619"/>
                  <a:pt x="4372648" y="2996876"/>
                  <a:pt x="4372648" y="3651281"/>
                </a:cubicBezTo>
                <a:cubicBezTo>
                  <a:pt x="4372648" y="3956174"/>
                  <a:pt x="4380143" y="4558524"/>
                  <a:pt x="4799919" y="4565961"/>
                </a:cubicBezTo>
                <a:cubicBezTo>
                  <a:pt x="5159726" y="4565961"/>
                  <a:pt x="5294653" y="4361459"/>
                  <a:pt x="5294653" y="3562044"/>
                </a:cubicBezTo>
                <a:cubicBezTo>
                  <a:pt x="5294653" y="2907639"/>
                  <a:pt x="5215946" y="2617619"/>
                  <a:pt x="4818659" y="2617619"/>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923602" y="0"/>
                </a:moveTo>
                <a:cubicBezTo>
                  <a:pt x="5718177" y="0"/>
                  <a:pt x="6310359" y="338357"/>
                  <a:pt x="6302863" y="1186109"/>
                </a:cubicBezTo>
                <a:cubicBezTo>
                  <a:pt x="6302863" y="1186109"/>
                  <a:pt x="6302863" y="1186109"/>
                  <a:pt x="5200954" y="1186109"/>
                </a:cubicBezTo>
                <a:cubicBezTo>
                  <a:pt x="5208450" y="1052253"/>
                  <a:pt x="5185962" y="936989"/>
                  <a:pt x="5133490" y="855188"/>
                </a:cubicBezTo>
                <a:cubicBezTo>
                  <a:pt x="5073522" y="765951"/>
                  <a:pt x="4983570" y="713896"/>
                  <a:pt x="4833651" y="713896"/>
                </a:cubicBezTo>
                <a:cubicBezTo>
                  <a:pt x="4368900" y="713896"/>
                  <a:pt x="4353908" y="944425"/>
                  <a:pt x="4353908" y="2260671"/>
                </a:cubicBezTo>
                <a:cubicBezTo>
                  <a:pt x="4646251" y="2007833"/>
                  <a:pt x="4803667" y="1903723"/>
                  <a:pt x="5193458" y="1903723"/>
                </a:cubicBezTo>
                <a:cubicBezTo>
                  <a:pt x="6167935" y="1903723"/>
                  <a:pt x="6351587" y="2758911"/>
                  <a:pt x="6351587" y="3554608"/>
                </a:cubicBezTo>
                <a:cubicBezTo>
                  <a:pt x="6351587" y="4621734"/>
                  <a:pt x="5954300" y="5309602"/>
                  <a:pt x="4799919" y="5324475"/>
                </a:cubicBezTo>
                <a:cubicBezTo>
                  <a:pt x="4799919" y="5324475"/>
                  <a:pt x="4784927" y="5324475"/>
                  <a:pt x="4777431" y="5324475"/>
                </a:cubicBezTo>
                <a:cubicBezTo>
                  <a:pt x="3413162" y="5324475"/>
                  <a:pt x="3319462" y="4164394"/>
                  <a:pt x="3319462" y="3100986"/>
                </a:cubicBezTo>
                <a:cubicBezTo>
                  <a:pt x="3319462" y="1033662"/>
                  <a:pt x="3431902" y="0"/>
                  <a:pt x="4923602" y="0"/>
                </a:cubicBezTo>
                <a:close/>
                <a:moveTo>
                  <a:pt x="1513681" y="0"/>
                </a:moveTo>
                <a:cubicBezTo>
                  <a:pt x="2802558" y="0"/>
                  <a:pt x="3027362" y="661841"/>
                  <a:pt x="3027362" y="2647365"/>
                </a:cubicBezTo>
                <a:cubicBezTo>
                  <a:pt x="3027362" y="4275940"/>
                  <a:pt x="2922453"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189843986"/>
      </p:ext>
    </p:extLst>
  </p:cSld>
  <p:clrMapOvr>
    <a:masterClrMapping/>
  </p:clrMapOvr>
  <p:transition spd="slow">
    <p:push dir="u"/>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7">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Formatvorlagen des Textmasters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Bildplatzhalter 17">
            <a:extLst>
              <a:ext uri="{FF2B5EF4-FFF2-40B4-BE49-F238E27FC236}">
                <a16:creationId xmlns:a16="http://schemas.microsoft.com/office/drawing/2014/main" id="{2556C16B-02E0-499C-B16B-E3D129722914}"/>
              </a:ext>
            </a:extLst>
          </p:cNvPr>
          <p:cNvSpPr>
            <a:spLocks noGrp="1"/>
          </p:cNvSpPr>
          <p:nvPr>
            <p:ph type="pic" sz="quarter" idx="12"/>
          </p:nvPr>
        </p:nvSpPr>
        <p:spPr>
          <a:xfrm>
            <a:off x="5481638" y="765176"/>
            <a:ext cx="6219825" cy="5324475"/>
          </a:xfrm>
          <a:custGeom>
            <a:avLst/>
            <a:gdLst>
              <a:gd name="connsiteX0" fmla="*/ 1513682 w 6219825"/>
              <a:gd name="connsiteY0" fmla="*/ 758515 h 5324475"/>
              <a:gd name="connsiteX1" fmla="*/ 1056580 w 6219825"/>
              <a:gd name="connsiteY1" fmla="*/ 2662238 h 5324475"/>
              <a:gd name="connsiteX2" fmla="*/ 1513682 w 6219825"/>
              <a:gd name="connsiteY2" fmla="*/ 4565961 h 5324475"/>
              <a:gd name="connsiteX3" fmla="*/ 1970784 w 6219825"/>
              <a:gd name="connsiteY3" fmla="*/ 2662238 h 5324475"/>
              <a:gd name="connsiteX4" fmla="*/ 1513682 w 6219825"/>
              <a:gd name="connsiteY4" fmla="*/ 758515 h 5324475"/>
              <a:gd name="connsiteX5" fmla="*/ 3409950 w 6219825"/>
              <a:gd name="connsiteY5" fmla="*/ 66675 h 5324475"/>
              <a:gd name="connsiteX6" fmla="*/ 6219825 w 6219825"/>
              <a:gd name="connsiteY6" fmla="*/ 66675 h 5324475"/>
              <a:gd name="connsiteX7" fmla="*/ 6219825 w 6219825"/>
              <a:gd name="connsiteY7" fmla="*/ 1055688 h 5324475"/>
              <a:gd name="connsiteX8" fmla="*/ 4945062 w 6219825"/>
              <a:gd name="connsiteY8" fmla="*/ 5257800 h 5324475"/>
              <a:gd name="connsiteX9" fmla="*/ 3768725 w 6219825"/>
              <a:gd name="connsiteY9" fmla="*/ 5257800 h 5324475"/>
              <a:gd name="connsiteX10" fmla="*/ 5200650 w 6219825"/>
              <a:gd name="connsiteY10" fmla="*/ 869950 h 5324475"/>
              <a:gd name="connsiteX11" fmla="*/ 3409950 w 6219825"/>
              <a:gd name="connsiteY11" fmla="*/ 869950 h 5324475"/>
              <a:gd name="connsiteX12" fmla="*/ 1513682 w 6219825"/>
              <a:gd name="connsiteY12" fmla="*/ 0 h 5324475"/>
              <a:gd name="connsiteX13" fmla="*/ 3027363 w 6219825"/>
              <a:gd name="connsiteY13" fmla="*/ 2647365 h 5324475"/>
              <a:gd name="connsiteX14" fmla="*/ 1513682 w 6219825"/>
              <a:gd name="connsiteY14" fmla="*/ 5324475 h 5324475"/>
              <a:gd name="connsiteX15" fmla="*/ 0 w 6219825"/>
              <a:gd name="connsiteY15" fmla="*/ 2647365 h 5324475"/>
              <a:gd name="connsiteX16" fmla="*/ 1513682 w 6219825"/>
              <a:gd name="connsiteY1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982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3409950" y="66675"/>
                </a:moveTo>
                <a:lnTo>
                  <a:pt x="6219825" y="66675"/>
                </a:lnTo>
                <a:lnTo>
                  <a:pt x="6219825" y="1055688"/>
                </a:lnTo>
                <a:lnTo>
                  <a:pt x="4945062" y="5257800"/>
                </a:lnTo>
                <a:lnTo>
                  <a:pt x="3768725" y="5257800"/>
                </a:lnTo>
                <a:lnTo>
                  <a:pt x="5200650" y="869950"/>
                </a:lnTo>
                <a:lnTo>
                  <a:pt x="3409950" y="869950"/>
                </a:ln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3701216812"/>
      </p:ext>
    </p:extLst>
  </p:cSld>
  <p:clrMapOvr>
    <a:masterClrMapping/>
  </p:clrMapOvr>
  <p:transition spd="slow">
    <p:push dir="u"/>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8">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Formatvorlagen des Textmasters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286F1DC7-1C16-4D6A-BED6-DC5C2D85898E}"/>
              </a:ext>
            </a:extLst>
          </p:cNvPr>
          <p:cNvSpPr>
            <a:spLocks noGrp="1"/>
          </p:cNvSpPr>
          <p:nvPr>
            <p:ph type="pic" sz="quarter" idx="12"/>
          </p:nvPr>
        </p:nvSpPr>
        <p:spPr>
          <a:xfrm>
            <a:off x="5510214" y="765175"/>
            <a:ext cx="6351587" cy="5324475"/>
          </a:xfrm>
          <a:custGeom>
            <a:avLst/>
            <a:gdLst>
              <a:gd name="connsiteX0" fmla="*/ 4840861 w 6351587"/>
              <a:gd name="connsiteY0" fmla="*/ 2937385 h 5324475"/>
              <a:gd name="connsiteX1" fmla="*/ 4383519 w 6351587"/>
              <a:gd name="connsiteY1" fmla="*/ 3859501 h 5324475"/>
              <a:gd name="connsiteX2" fmla="*/ 4840861 w 6351587"/>
              <a:gd name="connsiteY2" fmla="*/ 4565961 h 5324475"/>
              <a:gd name="connsiteX3" fmla="*/ 4844609 w 6351587"/>
              <a:gd name="connsiteY3" fmla="*/ 4565961 h 5324475"/>
              <a:gd name="connsiteX4" fmla="*/ 5294453 w 6351587"/>
              <a:gd name="connsiteY4" fmla="*/ 3859501 h 5324475"/>
              <a:gd name="connsiteX5" fmla="*/ 4840861 w 6351587"/>
              <a:gd name="connsiteY5" fmla="*/ 2937385 h 5324475"/>
              <a:gd name="connsiteX6" fmla="*/ 4840861 w 6351587"/>
              <a:gd name="connsiteY6" fmla="*/ 758515 h 5324475"/>
              <a:gd name="connsiteX7" fmla="*/ 4428504 w 6351587"/>
              <a:gd name="connsiteY7" fmla="*/ 1435229 h 5324475"/>
              <a:gd name="connsiteX8" fmla="*/ 4840861 w 6351587"/>
              <a:gd name="connsiteY8" fmla="*/ 2134252 h 5324475"/>
              <a:gd name="connsiteX9" fmla="*/ 4844609 w 6351587"/>
              <a:gd name="connsiteY9" fmla="*/ 2134252 h 5324475"/>
              <a:gd name="connsiteX10" fmla="*/ 5253218 w 6351587"/>
              <a:gd name="connsiteY10" fmla="*/ 1435229 h 5324475"/>
              <a:gd name="connsiteX11" fmla="*/ 4840861 w 6351587"/>
              <a:gd name="connsiteY11" fmla="*/ 758515 h 5324475"/>
              <a:gd name="connsiteX12" fmla="*/ 1513681 w 6351587"/>
              <a:gd name="connsiteY12" fmla="*/ 758515 h 5324475"/>
              <a:gd name="connsiteX13" fmla="*/ 1056579 w 6351587"/>
              <a:gd name="connsiteY13" fmla="*/ 2662238 h 5324475"/>
              <a:gd name="connsiteX14" fmla="*/ 1513681 w 6351587"/>
              <a:gd name="connsiteY14" fmla="*/ 4565961 h 5324475"/>
              <a:gd name="connsiteX15" fmla="*/ 1970783 w 6351587"/>
              <a:gd name="connsiteY15" fmla="*/ 2662238 h 5324475"/>
              <a:gd name="connsiteX16" fmla="*/ 1513681 w 6351587"/>
              <a:gd name="connsiteY16" fmla="*/ 758515 h 5324475"/>
              <a:gd name="connsiteX17" fmla="*/ 4837112 w 6351587"/>
              <a:gd name="connsiteY17" fmla="*/ 0 h 5324475"/>
              <a:gd name="connsiteX18" fmla="*/ 6306603 w 6351587"/>
              <a:gd name="connsiteY18" fmla="*/ 1375737 h 5324475"/>
              <a:gd name="connsiteX19" fmla="*/ 5579355 w 6351587"/>
              <a:gd name="connsiteY19" fmla="*/ 2506073 h 5324475"/>
              <a:gd name="connsiteX20" fmla="*/ 5579355 w 6351587"/>
              <a:gd name="connsiteY20" fmla="*/ 2520946 h 5324475"/>
              <a:gd name="connsiteX21" fmla="*/ 6351587 w 6351587"/>
              <a:gd name="connsiteY21" fmla="*/ 3926429 h 5324475"/>
              <a:gd name="connsiteX22" fmla="*/ 4844609 w 6351587"/>
              <a:gd name="connsiteY22" fmla="*/ 5324475 h 5324475"/>
              <a:gd name="connsiteX23" fmla="*/ 4837112 w 6351587"/>
              <a:gd name="connsiteY23" fmla="*/ 5324475 h 5324475"/>
              <a:gd name="connsiteX24" fmla="*/ 3322637 w 6351587"/>
              <a:gd name="connsiteY24" fmla="*/ 3926429 h 5324475"/>
              <a:gd name="connsiteX25" fmla="*/ 4094869 w 6351587"/>
              <a:gd name="connsiteY25" fmla="*/ 2520946 h 5324475"/>
              <a:gd name="connsiteX26" fmla="*/ 4094869 w 6351587"/>
              <a:gd name="connsiteY26" fmla="*/ 2506073 h 5324475"/>
              <a:gd name="connsiteX27" fmla="*/ 3367621 w 6351587"/>
              <a:gd name="connsiteY27" fmla="*/ 1375737 h 5324475"/>
              <a:gd name="connsiteX28" fmla="*/ 4837112 w 6351587"/>
              <a:gd name="connsiteY28" fmla="*/ 0 h 5324475"/>
              <a:gd name="connsiteX29" fmla="*/ 1513681 w 6351587"/>
              <a:gd name="connsiteY29" fmla="*/ 0 h 5324475"/>
              <a:gd name="connsiteX30" fmla="*/ 3027362 w 6351587"/>
              <a:gd name="connsiteY30" fmla="*/ 2647365 h 5324475"/>
              <a:gd name="connsiteX31" fmla="*/ 1513681 w 6351587"/>
              <a:gd name="connsiteY31" fmla="*/ 5324475 h 5324475"/>
              <a:gd name="connsiteX32" fmla="*/ 0 w 6351587"/>
              <a:gd name="connsiteY32" fmla="*/ 2647365 h 5324475"/>
              <a:gd name="connsiteX33" fmla="*/ 1513681 w 6351587"/>
              <a:gd name="connsiteY33"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51587" h="5324475">
                <a:moveTo>
                  <a:pt x="4840861" y="2937385"/>
                </a:moveTo>
                <a:cubicBezTo>
                  <a:pt x="4368524" y="2937385"/>
                  <a:pt x="4383519" y="3547171"/>
                  <a:pt x="4383519" y="3859501"/>
                </a:cubicBezTo>
                <a:cubicBezTo>
                  <a:pt x="4383519" y="4156958"/>
                  <a:pt x="4436001" y="4565961"/>
                  <a:pt x="4840861" y="4565961"/>
                </a:cubicBezTo>
                <a:cubicBezTo>
                  <a:pt x="4840861" y="4565961"/>
                  <a:pt x="4844609" y="4565961"/>
                  <a:pt x="4844609" y="4565961"/>
                </a:cubicBezTo>
                <a:cubicBezTo>
                  <a:pt x="5249469" y="4562242"/>
                  <a:pt x="5294453" y="4156958"/>
                  <a:pt x="5294453" y="3859501"/>
                </a:cubicBezTo>
                <a:cubicBezTo>
                  <a:pt x="5294453" y="3550890"/>
                  <a:pt x="5309448" y="2944821"/>
                  <a:pt x="4840861" y="2937385"/>
                </a:cubicBezTo>
                <a:close/>
                <a:moveTo>
                  <a:pt x="4840861" y="758515"/>
                </a:moveTo>
                <a:cubicBezTo>
                  <a:pt x="4473488" y="758515"/>
                  <a:pt x="4428504" y="1182390"/>
                  <a:pt x="4428504" y="1435229"/>
                </a:cubicBezTo>
                <a:cubicBezTo>
                  <a:pt x="4428504" y="1702940"/>
                  <a:pt x="4473488" y="2130534"/>
                  <a:pt x="4840861" y="2134252"/>
                </a:cubicBezTo>
                <a:cubicBezTo>
                  <a:pt x="4844609" y="2134252"/>
                  <a:pt x="4840861" y="2134252"/>
                  <a:pt x="4844609" y="2134252"/>
                </a:cubicBezTo>
                <a:cubicBezTo>
                  <a:pt x="5211982" y="2126816"/>
                  <a:pt x="5253218" y="1702940"/>
                  <a:pt x="5253218" y="1435229"/>
                </a:cubicBezTo>
                <a:cubicBezTo>
                  <a:pt x="5253218" y="1182390"/>
                  <a:pt x="5208233" y="758515"/>
                  <a:pt x="4840861" y="758515"/>
                </a:cubicBezTo>
                <a:close/>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4837112" y="0"/>
                </a:moveTo>
                <a:cubicBezTo>
                  <a:pt x="5804277" y="0"/>
                  <a:pt x="6306603" y="431312"/>
                  <a:pt x="6306603" y="1375737"/>
                </a:cubicBezTo>
                <a:cubicBezTo>
                  <a:pt x="6306603" y="1926032"/>
                  <a:pt x="6179147" y="2357345"/>
                  <a:pt x="5579355" y="2506073"/>
                </a:cubicBezTo>
                <a:cubicBezTo>
                  <a:pt x="5579355" y="2506073"/>
                  <a:pt x="5579355" y="2506073"/>
                  <a:pt x="5579355" y="2520946"/>
                </a:cubicBezTo>
                <a:cubicBezTo>
                  <a:pt x="6254121" y="2758911"/>
                  <a:pt x="6351587" y="3286897"/>
                  <a:pt x="6351587" y="3926429"/>
                </a:cubicBezTo>
                <a:cubicBezTo>
                  <a:pt x="6351587" y="4900599"/>
                  <a:pt x="5834266" y="5324475"/>
                  <a:pt x="4844609" y="5324475"/>
                </a:cubicBezTo>
                <a:cubicBezTo>
                  <a:pt x="4844609" y="5324475"/>
                  <a:pt x="4840861" y="5324475"/>
                  <a:pt x="4837112" y="5324475"/>
                </a:cubicBezTo>
                <a:cubicBezTo>
                  <a:pt x="3847455" y="5324475"/>
                  <a:pt x="3322637" y="4900599"/>
                  <a:pt x="3322637" y="3926429"/>
                </a:cubicBezTo>
                <a:cubicBezTo>
                  <a:pt x="3322637" y="3286897"/>
                  <a:pt x="3420103" y="2758911"/>
                  <a:pt x="4094869" y="2520946"/>
                </a:cubicBezTo>
                <a:cubicBezTo>
                  <a:pt x="4094869" y="2520946"/>
                  <a:pt x="4094869" y="2520946"/>
                  <a:pt x="4094869" y="2506073"/>
                </a:cubicBezTo>
                <a:cubicBezTo>
                  <a:pt x="3510072" y="2357345"/>
                  <a:pt x="3367621" y="1926032"/>
                  <a:pt x="3367621" y="1375737"/>
                </a:cubicBezTo>
                <a:cubicBezTo>
                  <a:pt x="3367621" y="431312"/>
                  <a:pt x="3869947" y="0"/>
                  <a:pt x="4837112" y="0"/>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3548237615"/>
      </p:ext>
    </p:extLst>
  </p:cSld>
  <p:clrMapOvr>
    <a:masterClrMapping/>
  </p:clrMapOvr>
  <p:transition spd="slow">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9">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Formatvorlagen des Textmasters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Bildplatzhalter 15">
            <a:extLst>
              <a:ext uri="{FF2B5EF4-FFF2-40B4-BE49-F238E27FC236}">
                <a16:creationId xmlns:a16="http://schemas.microsoft.com/office/drawing/2014/main" id="{6011AACA-54C2-4EF9-87BC-944999F30399}"/>
              </a:ext>
            </a:extLst>
          </p:cNvPr>
          <p:cNvSpPr>
            <a:spLocks noGrp="1"/>
          </p:cNvSpPr>
          <p:nvPr>
            <p:ph type="pic" sz="quarter" idx="12"/>
          </p:nvPr>
        </p:nvSpPr>
        <p:spPr>
          <a:xfrm>
            <a:off x="5521326" y="765174"/>
            <a:ext cx="6355205" cy="5327650"/>
          </a:xfrm>
          <a:custGeom>
            <a:avLst/>
            <a:gdLst>
              <a:gd name="connsiteX0" fmla="*/ 1513682 w 6355205"/>
              <a:gd name="connsiteY0" fmla="*/ 758515 h 5327650"/>
              <a:gd name="connsiteX1" fmla="*/ 1056580 w 6355205"/>
              <a:gd name="connsiteY1" fmla="*/ 2662238 h 5327650"/>
              <a:gd name="connsiteX2" fmla="*/ 1513682 w 6355205"/>
              <a:gd name="connsiteY2" fmla="*/ 4565961 h 5327650"/>
              <a:gd name="connsiteX3" fmla="*/ 1970784 w 6355205"/>
              <a:gd name="connsiteY3" fmla="*/ 2662238 h 5327650"/>
              <a:gd name="connsiteX4" fmla="*/ 1513682 w 6355205"/>
              <a:gd name="connsiteY4" fmla="*/ 758515 h 5327650"/>
              <a:gd name="connsiteX5" fmla="*/ 4833586 w 6355205"/>
              <a:gd name="connsiteY5" fmla="*/ 713823 h 5327650"/>
              <a:gd name="connsiteX6" fmla="*/ 4376351 w 6355205"/>
              <a:gd name="connsiteY6" fmla="*/ 1635845 h 5327650"/>
              <a:gd name="connsiteX7" fmla="*/ 4814847 w 6355205"/>
              <a:gd name="connsiteY7" fmla="*/ 2535560 h 5327650"/>
              <a:gd name="connsiteX8" fmla="*/ 4822343 w 6355205"/>
              <a:gd name="connsiteY8" fmla="*/ 2535560 h 5327650"/>
              <a:gd name="connsiteX9" fmla="*/ 5298317 w 6355205"/>
              <a:gd name="connsiteY9" fmla="*/ 1613538 h 5327650"/>
              <a:gd name="connsiteX10" fmla="*/ 4833586 w 6355205"/>
              <a:gd name="connsiteY10" fmla="*/ 713823 h 5327650"/>
              <a:gd name="connsiteX11" fmla="*/ 4811099 w 6355205"/>
              <a:gd name="connsiteY11" fmla="*/ 0 h 5327650"/>
              <a:gd name="connsiteX12" fmla="*/ 6355205 w 6355205"/>
              <a:gd name="connsiteY12" fmla="*/ 2687991 h 5327650"/>
              <a:gd name="connsiteX13" fmla="*/ 4803604 w 6355205"/>
              <a:gd name="connsiteY13" fmla="*/ 5327650 h 5327650"/>
              <a:gd name="connsiteX14" fmla="*/ 3394420 w 6355205"/>
              <a:gd name="connsiteY14" fmla="*/ 4041281 h 5327650"/>
              <a:gd name="connsiteX15" fmla="*/ 4443812 w 6355205"/>
              <a:gd name="connsiteY15" fmla="*/ 4041281 h 5327650"/>
              <a:gd name="connsiteX16" fmla="*/ 4518769 w 6355205"/>
              <a:gd name="connsiteY16" fmla="*/ 4405628 h 5327650"/>
              <a:gd name="connsiteX17" fmla="*/ 4829839 w 6355205"/>
              <a:gd name="connsiteY17" fmla="*/ 4565495 h 5327650"/>
              <a:gd name="connsiteX18" fmla="*/ 5294569 w 6355205"/>
              <a:gd name="connsiteY18" fmla="*/ 2907343 h 5327650"/>
              <a:gd name="connsiteX19" fmla="*/ 4814847 w 6355205"/>
              <a:gd name="connsiteY19" fmla="*/ 3197334 h 5327650"/>
              <a:gd name="connsiteX20" fmla="*/ 4428821 w 6355205"/>
              <a:gd name="connsiteY20" fmla="*/ 3249383 h 5327650"/>
              <a:gd name="connsiteX21" fmla="*/ 3319463 w 6355205"/>
              <a:gd name="connsiteY21" fmla="*/ 1844044 h 5327650"/>
              <a:gd name="connsiteX22" fmla="*/ 4811099 w 6355205"/>
              <a:gd name="connsiteY22" fmla="*/ 0 h 5327650"/>
              <a:gd name="connsiteX23" fmla="*/ 1513682 w 6355205"/>
              <a:gd name="connsiteY23" fmla="*/ 0 h 5327650"/>
              <a:gd name="connsiteX24" fmla="*/ 3027363 w 6355205"/>
              <a:gd name="connsiteY24" fmla="*/ 2647365 h 5327650"/>
              <a:gd name="connsiteX25" fmla="*/ 1513682 w 6355205"/>
              <a:gd name="connsiteY25" fmla="*/ 5324475 h 5327650"/>
              <a:gd name="connsiteX26" fmla="*/ 0 w 6355205"/>
              <a:gd name="connsiteY26" fmla="*/ 2647365 h 5327650"/>
              <a:gd name="connsiteX27" fmla="*/ 1513682 w 6355205"/>
              <a:gd name="connsiteY2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55205" h="5327650">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33586" y="713823"/>
                </a:moveTo>
                <a:cubicBezTo>
                  <a:pt x="4376351" y="713823"/>
                  <a:pt x="4376351" y="1316112"/>
                  <a:pt x="4376351" y="1635845"/>
                </a:cubicBezTo>
                <a:cubicBezTo>
                  <a:pt x="4376351" y="1955579"/>
                  <a:pt x="4380099" y="2528124"/>
                  <a:pt x="4814847" y="2535560"/>
                </a:cubicBezTo>
                <a:cubicBezTo>
                  <a:pt x="4814847" y="2535560"/>
                  <a:pt x="4822343" y="2535560"/>
                  <a:pt x="4822343" y="2535560"/>
                </a:cubicBezTo>
                <a:cubicBezTo>
                  <a:pt x="5272083" y="2535560"/>
                  <a:pt x="5298317" y="1933272"/>
                  <a:pt x="5298317" y="1613538"/>
                </a:cubicBezTo>
                <a:cubicBezTo>
                  <a:pt x="5298317" y="1286369"/>
                  <a:pt x="5283326" y="713823"/>
                  <a:pt x="4833586" y="713823"/>
                </a:cubicBezTo>
                <a:close/>
                <a:moveTo>
                  <a:pt x="4811099" y="0"/>
                </a:moveTo>
                <a:cubicBezTo>
                  <a:pt x="6362701" y="0"/>
                  <a:pt x="6355205" y="1230602"/>
                  <a:pt x="6355205" y="2687991"/>
                </a:cubicBezTo>
                <a:cubicBezTo>
                  <a:pt x="6355205" y="3966924"/>
                  <a:pt x="6332718" y="5327650"/>
                  <a:pt x="4803604" y="5327650"/>
                </a:cubicBezTo>
                <a:cubicBezTo>
                  <a:pt x="3896629" y="5327650"/>
                  <a:pt x="3371933" y="5022788"/>
                  <a:pt x="3394420" y="4041281"/>
                </a:cubicBezTo>
                <a:cubicBezTo>
                  <a:pt x="3394420" y="4041281"/>
                  <a:pt x="3394420" y="4041281"/>
                  <a:pt x="4443812" y="4041281"/>
                </a:cubicBezTo>
                <a:cubicBezTo>
                  <a:pt x="4443812" y="4175123"/>
                  <a:pt x="4458803" y="4308965"/>
                  <a:pt x="4518769" y="4405628"/>
                </a:cubicBezTo>
                <a:cubicBezTo>
                  <a:pt x="4578734" y="4502292"/>
                  <a:pt x="4672430" y="4565495"/>
                  <a:pt x="4829839" y="4565495"/>
                </a:cubicBezTo>
                <a:cubicBezTo>
                  <a:pt x="5354535" y="4565495"/>
                  <a:pt x="5294569" y="4141662"/>
                  <a:pt x="5294569" y="2907343"/>
                </a:cubicBezTo>
                <a:cubicBezTo>
                  <a:pt x="5152152" y="3048621"/>
                  <a:pt x="4994743" y="3141566"/>
                  <a:pt x="4814847" y="3197334"/>
                </a:cubicBezTo>
                <a:cubicBezTo>
                  <a:pt x="4694917" y="3234512"/>
                  <a:pt x="4563743" y="3249383"/>
                  <a:pt x="4428821" y="3249383"/>
                </a:cubicBezTo>
                <a:cubicBezTo>
                  <a:pt x="3626785" y="3249383"/>
                  <a:pt x="3319463" y="2535560"/>
                  <a:pt x="3319463" y="1844044"/>
                </a:cubicBezTo>
                <a:cubicBezTo>
                  <a:pt x="3319463" y="825358"/>
                  <a:pt x="3634281" y="0"/>
                  <a:pt x="4811099"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4191007837"/>
      </p:ext>
    </p:extLst>
  </p:cSld>
  <p:clrMapOvr>
    <a:masterClrMapping/>
  </p:clrMapOvr>
  <p:transition spd="slow">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10">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Formatvorlagen des Textmasters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Bildplatzhalter 16">
            <a:extLst>
              <a:ext uri="{FF2B5EF4-FFF2-40B4-BE49-F238E27FC236}">
                <a16:creationId xmlns:a16="http://schemas.microsoft.com/office/drawing/2014/main" id="{532DFA9D-5800-4F7F-924A-442E4B53022B}"/>
              </a:ext>
            </a:extLst>
          </p:cNvPr>
          <p:cNvSpPr>
            <a:spLocks noGrp="1"/>
          </p:cNvSpPr>
          <p:nvPr>
            <p:ph type="pic" sz="quarter" idx="12"/>
          </p:nvPr>
        </p:nvSpPr>
        <p:spPr>
          <a:xfrm>
            <a:off x="6020518" y="765174"/>
            <a:ext cx="5858744" cy="5327650"/>
          </a:xfrm>
          <a:custGeom>
            <a:avLst/>
            <a:gdLst>
              <a:gd name="connsiteX0" fmla="*/ 4345063 w 5858744"/>
              <a:gd name="connsiteY0" fmla="*/ 758967 h 5327650"/>
              <a:gd name="connsiteX1" fmla="*/ 3887961 w 5858744"/>
              <a:gd name="connsiteY1" fmla="*/ 2663825 h 5327650"/>
              <a:gd name="connsiteX2" fmla="*/ 4345063 w 5858744"/>
              <a:gd name="connsiteY2" fmla="*/ 4568683 h 5327650"/>
              <a:gd name="connsiteX3" fmla="*/ 4802164 w 5858744"/>
              <a:gd name="connsiteY3" fmla="*/ 2663825 h 5327650"/>
              <a:gd name="connsiteX4" fmla="*/ 4345063 w 5858744"/>
              <a:gd name="connsiteY4" fmla="*/ 758967 h 5327650"/>
              <a:gd name="connsiteX5" fmla="*/ 1011810 w 5858744"/>
              <a:gd name="connsiteY5" fmla="*/ 82550 h 5327650"/>
              <a:gd name="connsiteX6" fmla="*/ 2016125 w 5858744"/>
              <a:gd name="connsiteY6" fmla="*/ 82550 h 5327650"/>
              <a:gd name="connsiteX7" fmla="*/ 2016125 w 5858744"/>
              <a:gd name="connsiteY7" fmla="*/ 5275263 h 5327650"/>
              <a:gd name="connsiteX8" fmla="*/ 884397 w 5858744"/>
              <a:gd name="connsiteY8" fmla="*/ 5275263 h 5327650"/>
              <a:gd name="connsiteX9" fmla="*/ 884397 w 5858744"/>
              <a:gd name="connsiteY9" fmla="*/ 1280296 h 5327650"/>
              <a:gd name="connsiteX10" fmla="*/ 0 w 5858744"/>
              <a:gd name="connsiteY10" fmla="*/ 1860571 h 5327650"/>
              <a:gd name="connsiteX11" fmla="*/ 0 w 5858744"/>
              <a:gd name="connsiteY11" fmla="*/ 886007 h 5327650"/>
              <a:gd name="connsiteX12" fmla="*/ 1011810 w 5858744"/>
              <a:gd name="connsiteY12" fmla="*/ 82550 h 5327650"/>
              <a:gd name="connsiteX13" fmla="*/ 4345063 w 5858744"/>
              <a:gd name="connsiteY13" fmla="*/ 0 h 5327650"/>
              <a:gd name="connsiteX14" fmla="*/ 5858744 w 5858744"/>
              <a:gd name="connsiteY14" fmla="*/ 2648943 h 5327650"/>
              <a:gd name="connsiteX15" fmla="*/ 4345063 w 5858744"/>
              <a:gd name="connsiteY15" fmla="*/ 5327650 h 5327650"/>
              <a:gd name="connsiteX16" fmla="*/ 2831381 w 5858744"/>
              <a:gd name="connsiteY16" fmla="*/ 2648943 h 5327650"/>
              <a:gd name="connsiteX17" fmla="*/ 4345063 w 5858744"/>
              <a:gd name="connsiteY1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8744" h="5327650">
                <a:moveTo>
                  <a:pt x="4345063" y="758967"/>
                </a:moveTo>
                <a:cubicBezTo>
                  <a:pt x="3895454" y="758967"/>
                  <a:pt x="3887961" y="1064042"/>
                  <a:pt x="3887961" y="2663825"/>
                </a:cubicBezTo>
                <a:cubicBezTo>
                  <a:pt x="3887961" y="4233845"/>
                  <a:pt x="3925428" y="4568683"/>
                  <a:pt x="4345063" y="4568683"/>
                </a:cubicBezTo>
                <a:cubicBezTo>
                  <a:pt x="4764697" y="4568683"/>
                  <a:pt x="4802164" y="4233845"/>
                  <a:pt x="4802164" y="2663825"/>
                </a:cubicBezTo>
                <a:cubicBezTo>
                  <a:pt x="4802164" y="1064042"/>
                  <a:pt x="4794671" y="758967"/>
                  <a:pt x="4345063" y="758967"/>
                </a:cubicBezTo>
                <a:close/>
                <a:moveTo>
                  <a:pt x="1011810" y="82550"/>
                </a:moveTo>
                <a:cubicBezTo>
                  <a:pt x="2016125" y="82550"/>
                  <a:pt x="2016125" y="82550"/>
                  <a:pt x="2016125" y="82550"/>
                </a:cubicBezTo>
                <a:cubicBezTo>
                  <a:pt x="2016125" y="5275263"/>
                  <a:pt x="2016125" y="5275263"/>
                  <a:pt x="2016125" y="5275263"/>
                </a:cubicBezTo>
                <a:cubicBezTo>
                  <a:pt x="884397" y="5275263"/>
                  <a:pt x="884397" y="5275263"/>
                  <a:pt x="884397" y="5275263"/>
                </a:cubicBezTo>
                <a:cubicBezTo>
                  <a:pt x="884397" y="1280296"/>
                  <a:pt x="884397" y="1280296"/>
                  <a:pt x="884397" y="1280296"/>
                </a:cubicBezTo>
                <a:cubicBezTo>
                  <a:pt x="614581" y="1503479"/>
                  <a:pt x="307291" y="1696904"/>
                  <a:pt x="0" y="1860571"/>
                </a:cubicBezTo>
                <a:lnTo>
                  <a:pt x="0" y="886007"/>
                </a:lnTo>
                <a:cubicBezTo>
                  <a:pt x="374745" y="677703"/>
                  <a:pt x="741994" y="432203"/>
                  <a:pt x="1011810" y="82550"/>
                </a:cubicBezTo>
                <a:close/>
                <a:moveTo>
                  <a:pt x="4345063" y="0"/>
                </a:moveTo>
                <a:cubicBezTo>
                  <a:pt x="5633940" y="0"/>
                  <a:pt x="5858744" y="662236"/>
                  <a:pt x="5858744" y="2648943"/>
                </a:cubicBezTo>
                <a:cubicBezTo>
                  <a:pt x="5858744" y="4278490"/>
                  <a:pt x="5753835" y="5327650"/>
                  <a:pt x="4345063" y="5327650"/>
                </a:cubicBezTo>
                <a:cubicBezTo>
                  <a:pt x="2936290" y="5327650"/>
                  <a:pt x="2831381" y="4278490"/>
                  <a:pt x="2831381" y="2648943"/>
                </a:cubicBezTo>
                <a:cubicBezTo>
                  <a:pt x="2831381" y="662236"/>
                  <a:pt x="3056185" y="0"/>
                  <a:pt x="4345063" y="0"/>
                </a:cubicBezTo>
                <a:close/>
              </a:path>
            </a:pathLst>
          </a:custGeom>
          <a:solidFill>
            <a:schemeClr val="bg1"/>
          </a:solidFill>
        </p:spPr>
        <p:txBody>
          <a:bodyPr wrap="square">
            <a:noAutofit/>
          </a:bodyPr>
          <a:lstStyle>
            <a:lvl1pPr>
              <a:defRPr sz="1200">
                <a:solidFill>
                  <a:schemeClr val="tx1"/>
                </a:solidFill>
              </a:defRPr>
            </a:lvl1pPr>
          </a:lstStyle>
          <a:p>
            <a:r>
              <a:rPr lang="de-DE"/>
              <a:t>Bild durch Klicken auf Symbol hinzufügen</a:t>
            </a:r>
          </a:p>
        </p:txBody>
      </p:sp>
    </p:spTree>
    <p:extLst>
      <p:ext uri="{BB962C8B-B14F-4D97-AF65-F5344CB8AC3E}">
        <p14:creationId xmlns:p14="http://schemas.microsoft.com/office/powerpoint/2010/main" val="3771126106"/>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chluss-Folie_Dual-Vortra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27A0CB72-7552-4FD5-81C9-8126891CC607}"/>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329066"/>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5" name="Inhaltsplatzhalter 4">
            <a:extLst>
              <a:ext uri="{FF2B5EF4-FFF2-40B4-BE49-F238E27FC236}">
                <a16:creationId xmlns:a16="http://schemas.microsoft.com/office/drawing/2014/main" id="{F953590F-B5E8-43B9-9661-84460CE5E8A2}"/>
              </a:ext>
            </a:extLst>
          </p:cNvPr>
          <p:cNvSpPr>
            <a:spLocks noGrp="1"/>
          </p:cNvSpPr>
          <p:nvPr>
            <p:ph sz="quarter" idx="18" hasCustomPrompt="1"/>
          </p:nvPr>
        </p:nvSpPr>
        <p:spPr>
          <a:xfrm>
            <a:off x="5803105" y="1920358"/>
            <a:ext cx="3764757" cy="652244"/>
          </a:xfrm>
        </p:spPr>
        <p:txBody>
          <a:bodyPr/>
          <a:lstStyle>
            <a:lvl1pPr>
              <a:defRPr sz="1200">
                <a:solidFill>
                  <a:schemeClr val="bg1"/>
                </a:solidFill>
              </a:defRPr>
            </a:lvl1pPr>
          </a:lstStyle>
          <a:p>
            <a:pPr lvl="0"/>
            <a:r>
              <a:rPr lang="de-DE" dirty="0"/>
              <a:t>Partneruni-Logo</a:t>
            </a:r>
          </a:p>
        </p:txBody>
      </p:sp>
      <p:sp>
        <p:nvSpPr>
          <p:cNvPr id="24" name="Textplatzhalter 9">
            <a:extLst>
              <a:ext uri="{FF2B5EF4-FFF2-40B4-BE49-F238E27FC236}">
                <a16:creationId xmlns:a16="http://schemas.microsoft.com/office/drawing/2014/main" id="{79497B39-64F5-4F0E-830C-E283423727BD}"/>
              </a:ext>
            </a:extLst>
          </p:cNvPr>
          <p:cNvSpPr>
            <a:spLocks noGrp="1"/>
          </p:cNvSpPr>
          <p:nvPr>
            <p:ph type="body" sz="quarter" idx="17" hasCustomPrompt="1"/>
          </p:nvPr>
        </p:nvSpPr>
        <p:spPr>
          <a:xfrm>
            <a:off x="5787935" y="5545383"/>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Tree>
    <p:extLst>
      <p:ext uri="{BB962C8B-B14F-4D97-AF65-F5344CB8AC3E}">
        <p14:creationId xmlns:p14="http://schemas.microsoft.com/office/powerpoint/2010/main" val="33856808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hasCustomPrompt="1"/>
          </p:nvPr>
        </p:nvSpPr>
        <p:spPr/>
        <p:txBody>
          <a:bodyPr/>
          <a:lstStyle>
            <a:lvl1pPr>
              <a:lnSpc>
                <a:spcPct val="90000"/>
              </a:lnSpc>
              <a:defRPr/>
            </a:lvl1pPr>
          </a:lstStyle>
          <a:p>
            <a:r>
              <a:rPr lang="de-DE" dirty="0"/>
              <a:t>Agenda bearbeiten</a:t>
            </a:r>
          </a:p>
        </p:txBody>
      </p:sp>
      <p:sp>
        <p:nvSpPr>
          <p:cNvPr id="10" name="Textplatzhalter 9">
            <a:extLst>
              <a:ext uri="{FF2B5EF4-FFF2-40B4-BE49-F238E27FC236}">
                <a16:creationId xmlns:a16="http://schemas.microsoft.com/office/drawing/2014/main" id="{32E2A15C-36F2-4D8B-8A93-D9D64240FD88}"/>
              </a:ext>
            </a:extLst>
          </p:cNvPr>
          <p:cNvSpPr>
            <a:spLocks noGrp="1"/>
          </p:cNvSpPr>
          <p:nvPr>
            <p:ph type="body" sz="quarter" idx="13" hasCustomPrompt="1"/>
          </p:nvPr>
        </p:nvSpPr>
        <p:spPr>
          <a:xfrm>
            <a:off x="718801" y="167400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1</a:t>
            </a:r>
          </a:p>
        </p:txBody>
      </p:sp>
      <p:sp>
        <p:nvSpPr>
          <p:cNvPr id="11" name="Textplatzhalter 9">
            <a:extLst>
              <a:ext uri="{FF2B5EF4-FFF2-40B4-BE49-F238E27FC236}">
                <a16:creationId xmlns:a16="http://schemas.microsoft.com/office/drawing/2014/main" id="{247F7E03-1BC0-4352-B5D7-74FD71D1C7A3}"/>
              </a:ext>
            </a:extLst>
          </p:cNvPr>
          <p:cNvSpPr>
            <a:spLocks noGrp="1"/>
          </p:cNvSpPr>
          <p:nvPr>
            <p:ph type="body" sz="quarter" idx="14"/>
          </p:nvPr>
        </p:nvSpPr>
        <p:spPr>
          <a:xfrm>
            <a:off x="1388853" y="1674000"/>
            <a:ext cx="10083148" cy="454456"/>
          </a:xfrm>
        </p:spPr>
        <p:txBody>
          <a:bodyPr anchor="ctr"/>
          <a:lstStyle>
            <a:lvl1pPr>
              <a:spcBef>
                <a:spcPts val="0"/>
              </a:spcBef>
              <a:defRPr/>
            </a:lvl1pPr>
          </a:lstStyle>
          <a:p>
            <a:pPr lvl="0"/>
            <a:r>
              <a:rPr lang="de-DE"/>
              <a:t>Formatvorlagen des Textmasters bearbeiten</a:t>
            </a:r>
          </a:p>
        </p:txBody>
      </p:sp>
      <p:sp>
        <p:nvSpPr>
          <p:cNvPr id="14" name="Textplatzhalter 9">
            <a:extLst>
              <a:ext uri="{FF2B5EF4-FFF2-40B4-BE49-F238E27FC236}">
                <a16:creationId xmlns:a16="http://schemas.microsoft.com/office/drawing/2014/main" id="{302EB242-6759-421D-A0C7-F4CF10139933}"/>
              </a:ext>
            </a:extLst>
          </p:cNvPr>
          <p:cNvSpPr>
            <a:spLocks noGrp="1"/>
          </p:cNvSpPr>
          <p:nvPr>
            <p:ph type="body" sz="quarter" idx="15" hasCustomPrompt="1"/>
          </p:nvPr>
        </p:nvSpPr>
        <p:spPr>
          <a:xfrm>
            <a:off x="718801" y="227250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2</a:t>
            </a:r>
          </a:p>
        </p:txBody>
      </p:sp>
      <p:sp>
        <p:nvSpPr>
          <p:cNvPr id="15" name="Textplatzhalter 9">
            <a:extLst>
              <a:ext uri="{FF2B5EF4-FFF2-40B4-BE49-F238E27FC236}">
                <a16:creationId xmlns:a16="http://schemas.microsoft.com/office/drawing/2014/main" id="{45C34F65-3A66-407A-AC33-9E9AC739BCE1}"/>
              </a:ext>
            </a:extLst>
          </p:cNvPr>
          <p:cNvSpPr>
            <a:spLocks noGrp="1"/>
          </p:cNvSpPr>
          <p:nvPr>
            <p:ph type="body" sz="quarter" idx="16"/>
          </p:nvPr>
        </p:nvSpPr>
        <p:spPr>
          <a:xfrm>
            <a:off x="1388853" y="2272506"/>
            <a:ext cx="10083148" cy="454456"/>
          </a:xfrm>
        </p:spPr>
        <p:txBody>
          <a:bodyPr anchor="ctr"/>
          <a:lstStyle>
            <a:lvl1pPr>
              <a:spcBef>
                <a:spcPts val="0"/>
              </a:spcBef>
              <a:defRPr/>
            </a:lvl1pPr>
          </a:lstStyle>
          <a:p>
            <a:pPr lvl="0"/>
            <a:r>
              <a:rPr lang="de-DE"/>
              <a:t>Formatvorlagen des Textmasters bearbeiten</a:t>
            </a:r>
          </a:p>
        </p:txBody>
      </p:sp>
      <p:sp>
        <p:nvSpPr>
          <p:cNvPr id="18" name="Textplatzhalter 9">
            <a:extLst>
              <a:ext uri="{FF2B5EF4-FFF2-40B4-BE49-F238E27FC236}">
                <a16:creationId xmlns:a16="http://schemas.microsoft.com/office/drawing/2014/main" id="{71E94EB5-4533-46FD-B546-2C7D91C964A2}"/>
              </a:ext>
            </a:extLst>
          </p:cNvPr>
          <p:cNvSpPr>
            <a:spLocks noGrp="1"/>
          </p:cNvSpPr>
          <p:nvPr>
            <p:ph type="body" sz="quarter" idx="17" hasCustomPrompt="1"/>
          </p:nvPr>
        </p:nvSpPr>
        <p:spPr>
          <a:xfrm>
            <a:off x="718801" y="2871012"/>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3</a:t>
            </a:r>
          </a:p>
        </p:txBody>
      </p:sp>
      <p:sp>
        <p:nvSpPr>
          <p:cNvPr id="19" name="Textplatzhalter 9">
            <a:extLst>
              <a:ext uri="{FF2B5EF4-FFF2-40B4-BE49-F238E27FC236}">
                <a16:creationId xmlns:a16="http://schemas.microsoft.com/office/drawing/2014/main" id="{54A319A0-A115-4B70-A4D5-8BEBE4B718A0}"/>
              </a:ext>
            </a:extLst>
          </p:cNvPr>
          <p:cNvSpPr>
            <a:spLocks noGrp="1"/>
          </p:cNvSpPr>
          <p:nvPr>
            <p:ph type="body" sz="quarter" idx="18"/>
          </p:nvPr>
        </p:nvSpPr>
        <p:spPr>
          <a:xfrm>
            <a:off x="1388853" y="2871012"/>
            <a:ext cx="10083148" cy="454456"/>
          </a:xfrm>
        </p:spPr>
        <p:txBody>
          <a:bodyPr anchor="ctr"/>
          <a:lstStyle>
            <a:lvl1pPr>
              <a:spcBef>
                <a:spcPts val="0"/>
              </a:spcBef>
              <a:defRPr/>
            </a:lvl1pPr>
          </a:lstStyle>
          <a:p>
            <a:pPr lvl="0"/>
            <a:r>
              <a:rPr lang="de-DE"/>
              <a:t>Formatvorlagen des Textmasters bearbeiten</a:t>
            </a:r>
          </a:p>
        </p:txBody>
      </p:sp>
      <p:sp>
        <p:nvSpPr>
          <p:cNvPr id="20" name="Textplatzhalter 9">
            <a:extLst>
              <a:ext uri="{FF2B5EF4-FFF2-40B4-BE49-F238E27FC236}">
                <a16:creationId xmlns:a16="http://schemas.microsoft.com/office/drawing/2014/main" id="{A011A145-9E4D-4A7A-BB4B-0532D386D494}"/>
              </a:ext>
            </a:extLst>
          </p:cNvPr>
          <p:cNvSpPr>
            <a:spLocks noGrp="1"/>
          </p:cNvSpPr>
          <p:nvPr>
            <p:ph type="body" sz="quarter" idx="19" hasCustomPrompt="1"/>
          </p:nvPr>
        </p:nvSpPr>
        <p:spPr>
          <a:xfrm>
            <a:off x="718801" y="3469518"/>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4</a:t>
            </a:r>
          </a:p>
        </p:txBody>
      </p:sp>
      <p:sp>
        <p:nvSpPr>
          <p:cNvPr id="21" name="Textplatzhalter 9">
            <a:extLst>
              <a:ext uri="{FF2B5EF4-FFF2-40B4-BE49-F238E27FC236}">
                <a16:creationId xmlns:a16="http://schemas.microsoft.com/office/drawing/2014/main" id="{A5CBB88F-7954-4F5B-9A12-2541D2F95E8C}"/>
              </a:ext>
            </a:extLst>
          </p:cNvPr>
          <p:cNvSpPr>
            <a:spLocks noGrp="1"/>
          </p:cNvSpPr>
          <p:nvPr>
            <p:ph type="body" sz="quarter" idx="20"/>
          </p:nvPr>
        </p:nvSpPr>
        <p:spPr>
          <a:xfrm>
            <a:off x="1388853" y="3469518"/>
            <a:ext cx="10083148" cy="454456"/>
          </a:xfrm>
        </p:spPr>
        <p:txBody>
          <a:bodyPr anchor="ctr"/>
          <a:lstStyle>
            <a:lvl1pPr>
              <a:spcBef>
                <a:spcPts val="0"/>
              </a:spcBef>
              <a:defRPr/>
            </a:lvl1pPr>
          </a:lstStyle>
          <a:p>
            <a:pPr lvl="0"/>
            <a:r>
              <a:rPr lang="de-DE"/>
              <a:t>Formatvorlagen des Textmasters bearbeiten</a:t>
            </a:r>
          </a:p>
        </p:txBody>
      </p:sp>
      <p:sp>
        <p:nvSpPr>
          <p:cNvPr id="22" name="Textplatzhalter 9">
            <a:extLst>
              <a:ext uri="{FF2B5EF4-FFF2-40B4-BE49-F238E27FC236}">
                <a16:creationId xmlns:a16="http://schemas.microsoft.com/office/drawing/2014/main" id="{F35F7BDD-A9F3-4153-B660-5242A2169CEA}"/>
              </a:ext>
            </a:extLst>
          </p:cNvPr>
          <p:cNvSpPr>
            <a:spLocks noGrp="1"/>
          </p:cNvSpPr>
          <p:nvPr>
            <p:ph type="body" sz="quarter" idx="21" hasCustomPrompt="1"/>
          </p:nvPr>
        </p:nvSpPr>
        <p:spPr>
          <a:xfrm>
            <a:off x="718801" y="4068024"/>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5</a:t>
            </a:r>
          </a:p>
        </p:txBody>
      </p:sp>
      <p:sp>
        <p:nvSpPr>
          <p:cNvPr id="23" name="Textplatzhalter 9">
            <a:extLst>
              <a:ext uri="{FF2B5EF4-FFF2-40B4-BE49-F238E27FC236}">
                <a16:creationId xmlns:a16="http://schemas.microsoft.com/office/drawing/2014/main" id="{FC048C23-9126-42E7-82B5-97EB2F721A5F}"/>
              </a:ext>
            </a:extLst>
          </p:cNvPr>
          <p:cNvSpPr>
            <a:spLocks noGrp="1"/>
          </p:cNvSpPr>
          <p:nvPr>
            <p:ph type="body" sz="quarter" idx="22"/>
          </p:nvPr>
        </p:nvSpPr>
        <p:spPr>
          <a:xfrm>
            <a:off x="1388853" y="4068024"/>
            <a:ext cx="10083148" cy="454456"/>
          </a:xfrm>
        </p:spPr>
        <p:txBody>
          <a:bodyPr anchor="ctr"/>
          <a:lstStyle>
            <a:lvl1pPr>
              <a:spcBef>
                <a:spcPts val="0"/>
              </a:spcBef>
              <a:defRPr/>
            </a:lvl1pPr>
          </a:lstStyle>
          <a:p>
            <a:pPr lvl="0"/>
            <a:r>
              <a:rPr lang="de-DE"/>
              <a:t>Formatvorlagen des Textmasters bearbeiten</a:t>
            </a:r>
          </a:p>
        </p:txBody>
      </p:sp>
      <p:sp>
        <p:nvSpPr>
          <p:cNvPr id="24" name="Textplatzhalter 9">
            <a:extLst>
              <a:ext uri="{FF2B5EF4-FFF2-40B4-BE49-F238E27FC236}">
                <a16:creationId xmlns:a16="http://schemas.microsoft.com/office/drawing/2014/main" id="{A1B91F1B-2C4C-4212-9298-1121AC51EA84}"/>
              </a:ext>
            </a:extLst>
          </p:cNvPr>
          <p:cNvSpPr>
            <a:spLocks noGrp="1"/>
          </p:cNvSpPr>
          <p:nvPr>
            <p:ph type="body" sz="quarter" idx="23" hasCustomPrompt="1"/>
          </p:nvPr>
        </p:nvSpPr>
        <p:spPr>
          <a:xfrm>
            <a:off x="718801" y="466653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6</a:t>
            </a:r>
          </a:p>
        </p:txBody>
      </p:sp>
      <p:sp>
        <p:nvSpPr>
          <p:cNvPr id="25" name="Textplatzhalter 9">
            <a:extLst>
              <a:ext uri="{FF2B5EF4-FFF2-40B4-BE49-F238E27FC236}">
                <a16:creationId xmlns:a16="http://schemas.microsoft.com/office/drawing/2014/main" id="{FF2F1C85-70FA-41E4-AA76-051C378C205D}"/>
              </a:ext>
            </a:extLst>
          </p:cNvPr>
          <p:cNvSpPr>
            <a:spLocks noGrp="1"/>
          </p:cNvSpPr>
          <p:nvPr>
            <p:ph type="body" sz="quarter" idx="24"/>
          </p:nvPr>
        </p:nvSpPr>
        <p:spPr>
          <a:xfrm>
            <a:off x="1388853" y="4666530"/>
            <a:ext cx="10083148" cy="454456"/>
          </a:xfrm>
        </p:spPr>
        <p:txBody>
          <a:bodyPr anchor="ctr"/>
          <a:lstStyle>
            <a:lvl1pPr>
              <a:spcBef>
                <a:spcPts val="0"/>
              </a:spcBef>
              <a:defRPr/>
            </a:lvl1pPr>
          </a:lstStyle>
          <a:p>
            <a:pPr lvl="0"/>
            <a:r>
              <a:rPr lang="de-DE"/>
              <a:t>Formatvorlagen des Textmasters bearbeiten</a:t>
            </a:r>
          </a:p>
        </p:txBody>
      </p:sp>
      <p:sp>
        <p:nvSpPr>
          <p:cNvPr id="26" name="Textplatzhalter 9">
            <a:extLst>
              <a:ext uri="{FF2B5EF4-FFF2-40B4-BE49-F238E27FC236}">
                <a16:creationId xmlns:a16="http://schemas.microsoft.com/office/drawing/2014/main" id="{FEAF962C-F9F1-4077-883E-342B185C229E}"/>
              </a:ext>
            </a:extLst>
          </p:cNvPr>
          <p:cNvSpPr>
            <a:spLocks noGrp="1"/>
          </p:cNvSpPr>
          <p:nvPr>
            <p:ph type="body" sz="quarter" idx="25" hasCustomPrompt="1"/>
          </p:nvPr>
        </p:nvSpPr>
        <p:spPr>
          <a:xfrm>
            <a:off x="718801" y="526503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7</a:t>
            </a:r>
          </a:p>
        </p:txBody>
      </p:sp>
      <p:sp>
        <p:nvSpPr>
          <p:cNvPr id="27" name="Textplatzhalter 9">
            <a:extLst>
              <a:ext uri="{FF2B5EF4-FFF2-40B4-BE49-F238E27FC236}">
                <a16:creationId xmlns:a16="http://schemas.microsoft.com/office/drawing/2014/main" id="{6E1706DB-CE29-4A10-903E-B98EFF5F7D5F}"/>
              </a:ext>
            </a:extLst>
          </p:cNvPr>
          <p:cNvSpPr>
            <a:spLocks noGrp="1"/>
          </p:cNvSpPr>
          <p:nvPr>
            <p:ph type="body" sz="quarter" idx="26"/>
          </p:nvPr>
        </p:nvSpPr>
        <p:spPr>
          <a:xfrm>
            <a:off x="1388853" y="5265036"/>
            <a:ext cx="10083148" cy="454456"/>
          </a:xfrm>
        </p:spPr>
        <p:txBody>
          <a:bodyPr anchor="ctr"/>
          <a:lstStyle>
            <a:lvl1pPr>
              <a:spcBef>
                <a:spcPts val="0"/>
              </a:spcBef>
              <a:defRPr/>
            </a:lvl1pPr>
          </a:lstStyle>
          <a:p>
            <a:pPr lvl="0"/>
            <a:r>
              <a:rPr lang="de-DE"/>
              <a:t>Formatvorlagen des Textmasters bearbeiten</a:t>
            </a:r>
          </a:p>
        </p:txBody>
      </p:sp>
      <p:sp>
        <p:nvSpPr>
          <p:cNvPr id="28" name="Textplatzhalter 9">
            <a:extLst>
              <a:ext uri="{FF2B5EF4-FFF2-40B4-BE49-F238E27FC236}">
                <a16:creationId xmlns:a16="http://schemas.microsoft.com/office/drawing/2014/main" id="{660CFC27-004E-40B1-907C-BD2C10998D97}"/>
              </a:ext>
            </a:extLst>
          </p:cNvPr>
          <p:cNvSpPr>
            <a:spLocks noGrp="1"/>
          </p:cNvSpPr>
          <p:nvPr>
            <p:ph type="body" sz="quarter" idx="27" hasCustomPrompt="1"/>
          </p:nvPr>
        </p:nvSpPr>
        <p:spPr>
          <a:xfrm>
            <a:off x="718801" y="5863545"/>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8</a:t>
            </a:r>
          </a:p>
        </p:txBody>
      </p:sp>
      <p:sp>
        <p:nvSpPr>
          <p:cNvPr id="29" name="Textplatzhalter 9">
            <a:extLst>
              <a:ext uri="{FF2B5EF4-FFF2-40B4-BE49-F238E27FC236}">
                <a16:creationId xmlns:a16="http://schemas.microsoft.com/office/drawing/2014/main" id="{600778BA-EA2B-4461-92EE-2515F92A6CC3}"/>
              </a:ext>
            </a:extLst>
          </p:cNvPr>
          <p:cNvSpPr>
            <a:spLocks noGrp="1"/>
          </p:cNvSpPr>
          <p:nvPr>
            <p:ph type="body" sz="quarter" idx="28"/>
          </p:nvPr>
        </p:nvSpPr>
        <p:spPr>
          <a:xfrm>
            <a:off x="1388853" y="5863545"/>
            <a:ext cx="10083148" cy="454456"/>
          </a:xfrm>
        </p:spPr>
        <p:txBody>
          <a:bodyPr anchor="ctr"/>
          <a:lstStyle>
            <a:lvl1pPr>
              <a:spcBef>
                <a:spcPts val="0"/>
              </a:spcBef>
              <a:defRPr/>
            </a:lvl1pPr>
          </a:lstStyle>
          <a:p>
            <a:pPr lvl="0"/>
            <a:r>
              <a:rPr lang="de-DE"/>
              <a:t>Formatvorlagen des Textmasters bearbeiten</a:t>
            </a:r>
          </a:p>
        </p:txBody>
      </p:sp>
      <p:sp>
        <p:nvSpPr>
          <p:cNvPr id="6" name="Datumsplatzhalter 5">
            <a:extLst>
              <a:ext uri="{FF2B5EF4-FFF2-40B4-BE49-F238E27FC236}">
                <a16:creationId xmlns:a16="http://schemas.microsoft.com/office/drawing/2014/main" id="{0FFFAAF7-A186-463C-8A57-2967A904EC2D}"/>
              </a:ext>
            </a:extLst>
          </p:cNvPr>
          <p:cNvSpPr>
            <a:spLocks noGrp="1"/>
          </p:cNvSpPr>
          <p:nvPr>
            <p:ph type="dt" sz="half" idx="29"/>
          </p:nvPr>
        </p:nvSpPr>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438B0277-B24A-455C-B618-B1CC535BB072}"/>
              </a:ext>
            </a:extLst>
          </p:cNvPr>
          <p:cNvSpPr>
            <a:spLocks noGrp="1"/>
          </p:cNvSpPr>
          <p:nvPr>
            <p:ph type="ftr" sz="quarter" idx="30"/>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394A83BA-0D79-41BA-AB81-54F0ECD7ADEA}"/>
              </a:ext>
            </a:extLst>
          </p:cNvPr>
          <p:cNvSpPr>
            <a:spLocks noGrp="1"/>
          </p:cNvSpPr>
          <p:nvPr>
            <p:ph type="sldNum" sz="quarter" idx="31"/>
          </p:nvPr>
        </p:nvSpPr>
        <p:spPr/>
        <p:txBody>
          <a:bodyPr/>
          <a:lstStyle/>
          <a:p>
            <a:fld id="{6567D7EC-8799-48C5-898A-08E264972062}" type="slidenum">
              <a:rPr lang="de-DE" smtClean="0"/>
              <a:pPr/>
              <a:t>‹Nr.›</a:t>
            </a:fld>
            <a:endParaRPr lang="de-DE" dirty="0"/>
          </a:p>
        </p:txBody>
      </p:sp>
      <p:cxnSp>
        <p:nvCxnSpPr>
          <p:cNvPr id="30" name="Gerader Verbinder 29">
            <a:extLst>
              <a:ext uri="{FF2B5EF4-FFF2-40B4-BE49-F238E27FC236}">
                <a16:creationId xmlns:a16="http://schemas.microsoft.com/office/drawing/2014/main" id="{C33E0BAB-92C8-487C-922B-2967EA55C0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86323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Titelmasterformat durch Klicken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p:txBody>
          <a:bodyPr/>
          <a:lstStyle>
            <a:lvl5pPr>
              <a:spcBef>
                <a:spcPts val="2400"/>
              </a:spcBef>
              <a:defRPr/>
            </a:lvl5pPr>
          </a:lstStyle>
          <a:p>
            <a:pPr lvl="0"/>
            <a:r>
              <a:rPr lang="de-DE"/>
              <a:t>Formatvorlagen des Textmasters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15.02.2019</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22620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Formatvorlagen des Textmasters bearbeiten</a:t>
            </a:r>
          </a:p>
        </p:txBody>
      </p:sp>
      <p:sp>
        <p:nvSpPr>
          <p:cNvPr id="4" name="Inhaltsplatzhalter 3">
            <a:extLst>
              <a:ext uri="{FF2B5EF4-FFF2-40B4-BE49-F238E27FC236}">
                <a16:creationId xmlns:a16="http://schemas.microsoft.com/office/drawing/2014/main" id="{121B25B6-EA2C-412E-A643-20DC8008DAE3}"/>
              </a:ext>
            </a:extLst>
          </p:cNvPr>
          <p:cNvSpPr>
            <a:spLocks noGrp="1"/>
          </p:cNvSpPr>
          <p:nvPr>
            <p:ph sz="half" idx="2"/>
          </p:nvPr>
        </p:nvSpPr>
        <p:spPr>
          <a:xfrm>
            <a:off x="6277800" y="1674000"/>
            <a:ext cx="5194800" cy="4644000"/>
          </a:xfrm>
        </p:spPr>
        <p:txBody>
          <a:bodyPr/>
          <a:lstStyle/>
          <a:p>
            <a:pPr lvl="0"/>
            <a:r>
              <a:rPr lang="de-DE"/>
              <a:t>Formatvorlagen des Textmasters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5" name="Datumsplatzhalter 4">
            <a:extLst>
              <a:ext uri="{FF2B5EF4-FFF2-40B4-BE49-F238E27FC236}">
                <a16:creationId xmlns:a16="http://schemas.microsoft.com/office/drawing/2014/main" id="{E030A947-F9C9-4338-985F-6640D3DACA90}"/>
              </a:ext>
            </a:extLst>
          </p:cNvPr>
          <p:cNvSpPr>
            <a:spLocks noGrp="1"/>
          </p:cNvSpPr>
          <p:nvPr>
            <p:ph type="dt" sz="half" idx="14"/>
          </p:nvPr>
        </p:nvSpPr>
        <p:spPr/>
        <p:txBody>
          <a:bodyPr/>
          <a:lstStyle/>
          <a:p>
            <a:r>
              <a:rPr lang="de-DE"/>
              <a:t>|    15.02.2019</a:t>
            </a:r>
            <a:endParaRPr lang="de-DE" dirty="0"/>
          </a:p>
        </p:txBody>
      </p:sp>
      <p:sp>
        <p:nvSpPr>
          <p:cNvPr id="6" name="Fußzeilenplatzhalter 5">
            <a:extLst>
              <a:ext uri="{FF2B5EF4-FFF2-40B4-BE49-F238E27FC236}">
                <a16:creationId xmlns:a16="http://schemas.microsoft.com/office/drawing/2014/main" id="{39328F92-46E9-44F4-AACE-AC3B5106AD4A}"/>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3F388D70-D393-490E-823B-019BFCD2A8AB}"/>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BEF240D4-D025-4F47-AD9B-871B6AE1E33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614914"/>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3344400" cy="4644000"/>
          </a:xfrm>
        </p:spPr>
        <p:txBody>
          <a:bodyPr/>
          <a:lstStyle>
            <a:lvl5pPr>
              <a:spcBef>
                <a:spcPts val="2400"/>
              </a:spcBef>
              <a:defRPr/>
            </a:lvl5pPr>
          </a:lstStyle>
          <a:p>
            <a:pPr lvl="0"/>
            <a:r>
              <a:rPr lang="de-DE"/>
              <a:t>Formatvorlagen des Textmasters bearbeiten</a:t>
            </a:r>
          </a:p>
        </p:txBody>
      </p:sp>
      <p:sp>
        <p:nvSpPr>
          <p:cNvPr id="13" name="Inhaltsplatzhalter 2">
            <a:extLst>
              <a:ext uri="{FF2B5EF4-FFF2-40B4-BE49-F238E27FC236}">
                <a16:creationId xmlns:a16="http://schemas.microsoft.com/office/drawing/2014/main" id="{C1F0A7B3-7902-4E64-A96A-2B8FD953AE80}"/>
              </a:ext>
            </a:extLst>
          </p:cNvPr>
          <p:cNvSpPr>
            <a:spLocks noGrp="1"/>
          </p:cNvSpPr>
          <p:nvPr>
            <p:ph idx="17"/>
          </p:nvPr>
        </p:nvSpPr>
        <p:spPr>
          <a:xfrm>
            <a:off x="4424399" y="1674000"/>
            <a:ext cx="3344400" cy="4644000"/>
          </a:xfrm>
        </p:spPr>
        <p:txBody>
          <a:bodyPr/>
          <a:lstStyle>
            <a:lvl5pPr>
              <a:spcBef>
                <a:spcPts val="2400"/>
              </a:spcBef>
              <a:defRPr/>
            </a:lvl5pPr>
          </a:lstStyle>
          <a:p>
            <a:pPr lvl="0"/>
            <a:r>
              <a:rPr lang="de-DE"/>
              <a:t>Formatvorlagen des Textmasters bearbeiten</a:t>
            </a:r>
          </a:p>
        </p:txBody>
      </p:sp>
      <p:sp>
        <p:nvSpPr>
          <p:cNvPr id="15" name="Inhaltsplatzhalter 2">
            <a:extLst>
              <a:ext uri="{FF2B5EF4-FFF2-40B4-BE49-F238E27FC236}">
                <a16:creationId xmlns:a16="http://schemas.microsoft.com/office/drawing/2014/main" id="{EB645276-BF98-443B-8257-0168D878217E}"/>
              </a:ext>
            </a:extLst>
          </p:cNvPr>
          <p:cNvSpPr>
            <a:spLocks noGrp="1"/>
          </p:cNvSpPr>
          <p:nvPr>
            <p:ph idx="18"/>
          </p:nvPr>
        </p:nvSpPr>
        <p:spPr>
          <a:xfrm>
            <a:off x="8128799" y="1674000"/>
            <a:ext cx="3344400" cy="4644000"/>
          </a:xfrm>
        </p:spPr>
        <p:txBody>
          <a:bodyPr/>
          <a:lstStyle>
            <a:lvl5pPr>
              <a:spcBef>
                <a:spcPts val="2400"/>
              </a:spcBef>
              <a:defRPr/>
            </a:lvl5pPr>
          </a:lstStyle>
          <a:p>
            <a:pPr lvl="0"/>
            <a:r>
              <a:rPr lang="de-DE"/>
              <a:t>Formatvorlagen des Textmasters bearbeiten</a:t>
            </a:r>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Titelmasterformat durch Klicken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15.02.2019</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5FA93747-F558-41F7-A8CE-1CAD320F6A0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567428"/>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B002517-676E-406E-9CC8-F34071CE22D1}"/>
              </a:ext>
            </a:extLst>
          </p:cNvPr>
          <p:cNvSpPr>
            <a:spLocks noGrp="1"/>
          </p:cNvSpPr>
          <p:nvPr>
            <p:ph type="sldNum" sz="quarter" idx="4"/>
          </p:nvPr>
        </p:nvSpPr>
        <p:spPr>
          <a:xfrm>
            <a:off x="720001" y="6500393"/>
            <a:ext cx="319318" cy="217417"/>
          </a:xfrm>
          <a:prstGeom prst="rect">
            <a:avLst/>
          </a:prstGeom>
        </p:spPr>
        <p:txBody>
          <a:bodyPr vert="horz" lIns="0" tIns="0" rIns="0" bIns="0" rtlCol="0" anchor="b"/>
          <a:lstStyle>
            <a:lvl1pPr algn="l">
              <a:defRPr sz="800" b="1">
                <a:solidFill>
                  <a:schemeClr val="tx1"/>
                </a:solidFill>
                <a:latin typeface="Arial" panose="020B0604020202020204" pitchFamily="34" charset="0"/>
                <a:cs typeface="Arial" panose="020B0604020202020204" pitchFamily="34" charset="0"/>
              </a:defRPr>
            </a:lvl1pPr>
          </a:lstStyle>
          <a:p>
            <a:fld id="{6567D7EC-8799-48C5-898A-08E264972062}" type="slidenum">
              <a:rPr lang="de-DE" smtClean="0"/>
              <a:pPr/>
              <a:t>‹Nr.›</a:t>
            </a:fld>
            <a:endParaRPr lang="de-DE" dirty="0"/>
          </a:p>
        </p:txBody>
      </p:sp>
      <p:sp>
        <p:nvSpPr>
          <p:cNvPr id="4" name="Datumsplatzhalter 3">
            <a:extLst>
              <a:ext uri="{FF2B5EF4-FFF2-40B4-BE49-F238E27FC236}">
                <a16:creationId xmlns:a16="http://schemas.microsoft.com/office/drawing/2014/main" id="{CC50694B-33D5-45A5-B9F0-605F670D5E3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15.02.2019</a:t>
            </a:r>
            <a:endParaRPr lang="de-DE" sz="900" dirty="0"/>
          </a:p>
        </p:txBody>
      </p:sp>
      <p:sp>
        <p:nvSpPr>
          <p:cNvPr id="5" name="Fußzeilenplatzhalter 4">
            <a:extLst>
              <a:ext uri="{FF2B5EF4-FFF2-40B4-BE49-F238E27FC236}">
                <a16:creationId xmlns:a16="http://schemas.microsoft.com/office/drawing/2014/main" id="{407C29D3-2D73-4F49-B56E-D32513508EAD}"/>
              </a:ext>
            </a:extLst>
          </p:cNvPr>
          <p:cNvSpPr>
            <a:spLocks noGrp="1"/>
          </p:cNvSpPr>
          <p:nvPr>
            <p:ph type="ftr" sz="quarter" idx="3"/>
          </p:nvPr>
        </p:nvSpPr>
        <p:spPr>
          <a:xfrm>
            <a:off x="1785866" y="6500393"/>
            <a:ext cx="7296537"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Fußzeile Universität Augsburg</a:t>
            </a:r>
          </a:p>
        </p:txBody>
      </p:sp>
      <p:sp>
        <p:nvSpPr>
          <p:cNvPr id="3" name="Textplatzhalter 2">
            <a:extLst>
              <a:ext uri="{FF2B5EF4-FFF2-40B4-BE49-F238E27FC236}">
                <a16:creationId xmlns:a16="http://schemas.microsoft.com/office/drawing/2014/main" id="{4F108140-EA1D-4506-BABD-AF3485301DFC}"/>
              </a:ext>
            </a:extLst>
          </p:cNvPr>
          <p:cNvSpPr>
            <a:spLocks noGrp="1"/>
          </p:cNvSpPr>
          <p:nvPr>
            <p:ph type="body" idx="1"/>
          </p:nvPr>
        </p:nvSpPr>
        <p:spPr>
          <a:xfrm>
            <a:off x="719999" y="1674000"/>
            <a:ext cx="10753200" cy="4644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platzhalter 1">
            <a:extLst>
              <a:ext uri="{FF2B5EF4-FFF2-40B4-BE49-F238E27FC236}">
                <a16:creationId xmlns:a16="http://schemas.microsoft.com/office/drawing/2014/main" id="{E0695CCD-AB97-47A6-B356-2E5EB2D333F9}"/>
              </a:ext>
            </a:extLst>
          </p:cNvPr>
          <p:cNvSpPr>
            <a:spLocks noGrp="1"/>
          </p:cNvSpPr>
          <p:nvPr>
            <p:ph type="title"/>
          </p:nvPr>
        </p:nvSpPr>
        <p:spPr>
          <a:xfrm>
            <a:off x="719400" y="0"/>
            <a:ext cx="10753200" cy="1017917"/>
          </a:xfrm>
          <a:prstGeom prst="rect">
            <a:avLst/>
          </a:prstGeom>
        </p:spPr>
        <p:txBody>
          <a:bodyPr vert="horz" lIns="0" tIns="0" rIns="0" bIns="0" rtlCol="0" anchor="b">
            <a:noAutofit/>
          </a:bodyPr>
          <a:lstStyle/>
          <a:p>
            <a:r>
              <a:rPr lang="de-DE" dirty="0"/>
              <a:t>Mastertitelformat bearbeiten</a:t>
            </a:r>
          </a:p>
        </p:txBody>
      </p:sp>
      <p:sp>
        <p:nvSpPr>
          <p:cNvPr id="27" name="Farbakzent links">
            <a:extLst>
              <a:ext uri="{FF2B5EF4-FFF2-40B4-BE49-F238E27FC236}">
                <a16:creationId xmlns:a16="http://schemas.microsoft.com/office/drawing/2014/main" id="{9D9C0A71-6028-48D4-B0A9-8857E5EE332A}"/>
              </a:ext>
            </a:extLst>
          </p:cNvPr>
          <p:cNvSpPr/>
          <p:nvPr userDrawn="1"/>
        </p:nvSpPr>
        <p:spPr>
          <a:xfrm>
            <a:off x="1" y="0"/>
            <a:ext cx="231229" cy="2644002"/>
          </a:xfrm>
          <a:custGeom>
            <a:avLst/>
            <a:gdLst>
              <a:gd name="connsiteX0" fmla="*/ 0 w 231229"/>
              <a:gd name="connsiteY0" fmla="*/ 0 h 2644002"/>
              <a:gd name="connsiteX1" fmla="*/ 231229 w 231229"/>
              <a:gd name="connsiteY1" fmla="*/ 0 h 2644002"/>
              <a:gd name="connsiteX2" fmla="*/ 231229 w 231229"/>
              <a:gd name="connsiteY2" fmla="*/ 427848 h 2644002"/>
              <a:gd name="connsiteX3" fmla="*/ 231229 w 231229"/>
              <a:gd name="connsiteY3" fmla="*/ 1100610 h 2644002"/>
              <a:gd name="connsiteX4" fmla="*/ 231229 w 231229"/>
              <a:gd name="connsiteY4" fmla="*/ 2499514 h 2644002"/>
              <a:gd name="connsiteX5" fmla="*/ 0 w 231229"/>
              <a:gd name="connsiteY5" fmla="*/ 2644002 h 2644002"/>
              <a:gd name="connsiteX6" fmla="*/ 0 w 231229"/>
              <a:gd name="connsiteY6" fmla="*/ 1100610 h 2644002"/>
              <a:gd name="connsiteX7" fmla="*/ 0 w 231229"/>
              <a:gd name="connsiteY7" fmla="*/ 427848 h 264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229" h="2644002">
                <a:moveTo>
                  <a:pt x="0" y="0"/>
                </a:moveTo>
                <a:lnTo>
                  <a:pt x="231229" y="0"/>
                </a:lnTo>
                <a:lnTo>
                  <a:pt x="231229" y="427848"/>
                </a:lnTo>
                <a:lnTo>
                  <a:pt x="231229" y="1100610"/>
                </a:lnTo>
                <a:lnTo>
                  <a:pt x="231229" y="2499514"/>
                </a:lnTo>
                <a:lnTo>
                  <a:pt x="0" y="2644002"/>
                </a:lnTo>
                <a:lnTo>
                  <a:pt x="0" y="1100610"/>
                </a:lnTo>
                <a:lnTo>
                  <a:pt x="0" y="42784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40789B94-3BA2-4579-B5BA-A91701BC21A2}"/>
              </a:ext>
            </a:extLst>
          </p:cNvPr>
          <p:cNvPicPr>
            <a:picLocks noChangeAspect="1"/>
          </p:cNvPicPr>
          <p:nvPr userDrawn="1"/>
        </p:nvPicPr>
        <p:blipFill>
          <a:blip r:embed="rId50" cstate="screen">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0965221" y="6411885"/>
            <a:ext cx="507978" cy="305925"/>
          </a:xfrm>
          <a:prstGeom prst="rect">
            <a:avLst/>
          </a:prstGeom>
        </p:spPr>
      </p:pic>
    </p:spTree>
    <p:extLst>
      <p:ext uri="{BB962C8B-B14F-4D97-AF65-F5344CB8AC3E}">
        <p14:creationId xmlns:p14="http://schemas.microsoft.com/office/powerpoint/2010/main" val="26625497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Lst>
  <p:transition spd="slow">
    <p:push dir="u"/>
  </p:transition>
  <p:hf hdr="0"/>
  <p:txStyles>
    <p:titleStyle>
      <a:lvl1pPr algn="l" defTabSz="914400" rtl="0" eaLnBrk="1" latinLnBrk="0" hangingPunct="1">
        <a:lnSpc>
          <a:spcPct val="90000"/>
        </a:lnSpc>
        <a:spcBef>
          <a:spcPct val="0"/>
        </a:spcBef>
        <a:buNone/>
        <a:defRPr sz="2600" kern="1200">
          <a:solidFill>
            <a:schemeClr val="tx1"/>
          </a:solidFill>
          <a:latin typeface="Arial" panose="020B0604020202020204" pitchFamily="34" charset="0"/>
          <a:ea typeface="+mj-ea"/>
          <a:cs typeface="Arial" panose="020B0604020202020204" pitchFamily="34" charset="0"/>
        </a:defRPr>
      </a:lvl1pPr>
    </p:titleStyle>
    <p:body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456">
          <p15:clr>
            <a:srgbClr val="F26B43"/>
          </p15:clr>
        </p15:guide>
        <p15:guide id="4" pos="7224">
          <p15:clr>
            <a:srgbClr val="F26B43"/>
          </p15:clr>
        </p15:guide>
        <p15:guide id="5" orient="horz" pos="1056">
          <p15:clr>
            <a:srgbClr val="F26B43"/>
          </p15:clr>
        </p15:guide>
        <p15:guide id="6" orient="horz" pos="592">
          <p15:clr>
            <a:srgbClr val="F26B43"/>
          </p15:clr>
        </p15:guide>
        <p15:guide id="7" orient="horz" pos="3976">
          <p15:clr>
            <a:srgbClr val="F26B43"/>
          </p15:clr>
        </p15:guide>
        <p15:guide id="8" orient="horz" pos="904">
          <p15:clr>
            <a:srgbClr val="F26B43"/>
          </p15:clr>
        </p15:guide>
        <p15:guide id="9" pos="2560">
          <p15:clr>
            <a:srgbClr val="F26B43"/>
          </p15:clr>
        </p15:guide>
        <p15:guide id="10" pos="5120">
          <p15:clr>
            <a:srgbClr val="F26B43"/>
          </p15:clr>
        </p15:guide>
        <p15:guide id="11" pos="2784">
          <p15:clr>
            <a:srgbClr val="F26B43"/>
          </p15:clr>
        </p15:guide>
        <p15:guide id="12" pos="4896">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7.svg"/><Relationship Id="rId18" Type="http://schemas.openxmlformats.org/officeDocument/2006/relationships/image" Target="../media/image12.png"/><Relationship Id="rId26" Type="http://schemas.openxmlformats.org/officeDocument/2006/relationships/image" Target="../media/image20.png"/><Relationship Id="rId3" Type="http://schemas.openxmlformats.org/officeDocument/2006/relationships/tags" Target="../tags/tag7.xml"/><Relationship Id="rId21" Type="http://schemas.openxmlformats.org/officeDocument/2006/relationships/image" Target="../media/image15.svg"/><Relationship Id="rId7" Type="http://schemas.openxmlformats.org/officeDocument/2006/relationships/tags" Target="../tags/tag11.xml"/><Relationship Id="rId12" Type="http://schemas.openxmlformats.org/officeDocument/2006/relationships/image" Target="../media/image6.png"/><Relationship Id="rId17" Type="http://schemas.openxmlformats.org/officeDocument/2006/relationships/image" Target="../media/image11.svg"/><Relationship Id="rId25" Type="http://schemas.openxmlformats.org/officeDocument/2006/relationships/image" Target="../media/image19.svg"/><Relationship Id="rId2" Type="http://schemas.openxmlformats.org/officeDocument/2006/relationships/tags" Target="../tags/tag6.xml"/><Relationship Id="rId16" Type="http://schemas.openxmlformats.org/officeDocument/2006/relationships/image" Target="../media/image10.png"/><Relationship Id="rId20" Type="http://schemas.openxmlformats.org/officeDocument/2006/relationships/image" Target="../media/image14.png"/><Relationship Id="rId29" Type="http://schemas.openxmlformats.org/officeDocument/2006/relationships/image" Target="../media/image23.sv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slideLayout" Target="../slideLayouts/slideLayout2.xml"/><Relationship Id="rId24" Type="http://schemas.openxmlformats.org/officeDocument/2006/relationships/image" Target="../media/image18.png"/><Relationship Id="rId5" Type="http://schemas.openxmlformats.org/officeDocument/2006/relationships/tags" Target="../tags/tag9.xml"/><Relationship Id="rId15" Type="http://schemas.openxmlformats.org/officeDocument/2006/relationships/image" Target="../media/image9.svg"/><Relationship Id="rId23" Type="http://schemas.openxmlformats.org/officeDocument/2006/relationships/image" Target="../media/image17.svg"/><Relationship Id="rId28" Type="http://schemas.openxmlformats.org/officeDocument/2006/relationships/image" Target="../media/image22.png"/><Relationship Id="rId10" Type="http://schemas.openxmlformats.org/officeDocument/2006/relationships/tags" Target="../tags/tag14.xml"/><Relationship Id="rId19" Type="http://schemas.openxmlformats.org/officeDocument/2006/relationships/image" Target="../media/image13.svg"/><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image" Target="../media/image8.png"/><Relationship Id="rId22" Type="http://schemas.openxmlformats.org/officeDocument/2006/relationships/image" Target="../media/image16.png"/><Relationship Id="rId27" Type="http://schemas.openxmlformats.org/officeDocument/2006/relationships/image" Target="../media/image21.sv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6.png"/><Relationship Id="rId7" Type="http://schemas.openxmlformats.org/officeDocument/2006/relationships/diagramQuickStyle" Target="../diagrams/quickStyle1.xml"/><Relationship Id="rId2" Type="http://schemas.openxmlformats.org/officeDocument/2006/relationships/image" Target="../media/image35.png"/><Relationship Id="rId1" Type="http://schemas.openxmlformats.org/officeDocument/2006/relationships/slideLayout" Target="../slideLayouts/slideLayout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7.png"/><Relationship Id="rId9" Type="http://schemas.microsoft.com/office/2007/relationships/diagramDrawing" Target="../diagrams/drawing1.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90.png"/><Relationship Id="rId1" Type="http://schemas.openxmlformats.org/officeDocument/2006/relationships/slideLayout" Target="../slideLayouts/slideLayout19.xml"/><Relationship Id="rId4" Type="http://schemas.openxmlformats.org/officeDocument/2006/relationships/image" Target="../media/image410.png"/></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9.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9.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9.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9.xml"/><Relationship Id="rId5" Type="http://schemas.openxmlformats.org/officeDocument/2006/relationships/image" Target="../media/image70.pn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8.xml"/><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89.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7844449-0B25-40A7-BD87-0C94E6A3CA60}"/>
              </a:ext>
            </a:extLst>
          </p:cNvPr>
          <p:cNvSpPr>
            <a:spLocks noGrp="1" noMove="1" noResize="1"/>
          </p:cNvSpPr>
          <p:nvPr>
            <p:ph type="ctrTitle"/>
            <p:custDataLst>
              <p:tags r:id="rId1"/>
            </p:custDataLst>
          </p:nvPr>
        </p:nvSpPr>
        <p:spPr/>
        <p:txBody>
          <a:bodyPr/>
          <a:lstStyle/>
          <a:p>
            <a:pPr marL="0" marR="0" lvl="0" indent="0" algn="l" defTabSz="914400" rtl="0" eaLnBrk="1" fontAlgn="auto" latinLnBrk="0" hangingPunct="1">
              <a:lnSpc>
                <a:spcPct val="100000"/>
              </a:lnSpc>
              <a:spcBef>
                <a:spcPts val="1200"/>
              </a:spcBef>
              <a:spcAft>
                <a:spcPts val="0"/>
              </a:spcAft>
              <a:buClr>
                <a:srgbClr val="AD007C"/>
              </a:buClr>
              <a:buSzTx/>
              <a:buFont typeface="Wingdings" panose="05000000000000000000" pitchFamily="2" charset="2"/>
              <a:buNone/>
              <a:tabLst/>
              <a:defRPr/>
            </a:pPr>
            <a:r>
              <a:rPr lang="de-DE" dirty="0"/>
              <a:t>Text Mining</a:t>
            </a:r>
            <a:br>
              <a:rPr lang="de-DE" dirty="0"/>
            </a:br>
            <a:br>
              <a:rPr lang="de-DE" sz="1600" dirty="0"/>
            </a:br>
            <a:r>
              <a:rPr lang="de-DE" sz="1600" dirty="0"/>
              <a:t>angewandt auf </a:t>
            </a:r>
            <a:r>
              <a:rPr kumimoji="0" lang="de-DE" sz="1600" b="0" i="0" u="none" strike="noStrike" kern="1200" cap="none" spc="0" normalizeH="0" baseline="0" noProof="0" dirty="0">
                <a:ln>
                  <a:noFill/>
                </a:ln>
                <a:solidFill>
                  <a:prstClr val="white"/>
                </a:solidFill>
                <a:effectLst/>
                <a:uLnTx/>
                <a:uFillTx/>
                <a:latin typeface="Arial"/>
                <a:ea typeface="+mn-ea"/>
                <a:cs typeface="Arial" panose="020B0604020202020204" pitchFamily="34" charset="0"/>
              </a:rPr>
              <a:t>Harry Potter Filmskripte in Python</a:t>
            </a:r>
            <a:br>
              <a:rPr kumimoji="0" lang="de-DE" sz="1500" b="0" i="0" u="none" strike="noStrike" kern="1200" cap="none" spc="0" normalizeH="0" baseline="0" noProof="0" dirty="0">
                <a:ln>
                  <a:noFill/>
                </a:ln>
                <a:solidFill>
                  <a:prstClr val="white"/>
                </a:solidFill>
                <a:effectLst/>
                <a:uLnTx/>
                <a:uFillTx/>
                <a:latin typeface="Arial"/>
                <a:ea typeface="+mn-ea"/>
                <a:cs typeface="Arial" panose="020B0604020202020204" pitchFamily="34" charset="0"/>
              </a:rPr>
            </a:br>
            <a:endParaRPr lang="de-DE" sz="1600" dirty="0"/>
          </a:p>
        </p:txBody>
      </p:sp>
      <p:sp>
        <p:nvSpPr>
          <p:cNvPr id="6" name="Untertitel 5">
            <a:extLst>
              <a:ext uri="{FF2B5EF4-FFF2-40B4-BE49-F238E27FC236}">
                <a16:creationId xmlns:a16="http://schemas.microsoft.com/office/drawing/2014/main" id="{C9C036FB-C9D2-4591-86A2-E9E673AAAC23}"/>
              </a:ext>
            </a:extLst>
          </p:cNvPr>
          <p:cNvSpPr>
            <a:spLocks noGrp="1"/>
          </p:cNvSpPr>
          <p:nvPr>
            <p:ph type="subTitle" idx="1"/>
          </p:nvPr>
        </p:nvSpPr>
        <p:spPr/>
        <p:txBody>
          <a:bodyPr/>
          <a:lstStyle/>
          <a:p>
            <a:r>
              <a:rPr lang="de-DE" dirty="0"/>
              <a:t>im Projektstudium Data Mining</a:t>
            </a:r>
          </a:p>
          <a:p>
            <a:r>
              <a:rPr lang="de-DE" dirty="0"/>
              <a:t>Anja Gasser, Simon Wastl</a:t>
            </a:r>
          </a:p>
          <a:p>
            <a:r>
              <a:rPr lang="de-DE" dirty="0"/>
              <a:t>01.02.2023, Augsburg</a:t>
            </a:r>
          </a:p>
        </p:txBody>
      </p:sp>
      <p:pic>
        <p:nvPicPr>
          <p:cNvPr id="14" name="Logo_Basis_neg." hidden="1">
            <a:extLst>
              <a:ext uri="{FF2B5EF4-FFF2-40B4-BE49-F238E27FC236}">
                <a16:creationId xmlns:a16="http://schemas.microsoft.com/office/drawing/2014/main" id="{BB0358A7-6314-4317-B9A8-ED88AD107ADA}"/>
              </a:ext>
            </a:extLst>
          </p:cNvPr>
          <p:cNvPicPr>
            <a:picLocks noMove="1" noResize="1"/>
          </p:cNvPicPr>
          <p:nvPr>
            <p:custDataLst>
              <p:tags r:id="rId2"/>
            </p:custDataLst>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969023" y="611349"/>
            <a:ext cx="5131975" cy="917448"/>
          </a:xfrm>
          <a:prstGeom prst="rect">
            <a:avLst/>
          </a:prstGeom>
        </p:spPr>
      </p:pic>
      <p:pic>
        <p:nvPicPr>
          <p:cNvPr id="15" name="Logo_FAI_neg." hidden="1">
            <a:extLst>
              <a:ext uri="{FF2B5EF4-FFF2-40B4-BE49-F238E27FC236}">
                <a16:creationId xmlns:a16="http://schemas.microsoft.com/office/drawing/2014/main" id="{E06FABA5-36D0-4DC0-94BA-1B19FDC7911F}"/>
              </a:ext>
            </a:extLst>
          </p:cNvPr>
          <p:cNvPicPr>
            <a:picLocks noMove="1" noResize="1"/>
          </p:cNvPicPr>
          <p:nvPr>
            <p:custDataLst>
              <p:tags r:id="rId3"/>
            </p:custDataLst>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969023" y="611349"/>
            <a:ext cx="5131975" cy="917448"/>
          </a:xfrm>
          <a:prstGeom prst="rect">
            <a:avLst/>
          </a:prstGeom>
        </p:spPr>
      </p:pic>
      <p:pic>
        <p:nvPicPr>
          <p:cNvPr id="16" name="Logo_JUF_neg." hidden="1">
            <a:extLst>
              <a:ext uri="{FF2B5EF4-FFF2-40B4-BE49-F238E27FC236}">
                <a16:creationId xmlns:a16="http://schemas.microsoft.com/office/drawing/2014/main" id="{0B398B1D-08AF-4FDC-8B79-7443E21DD094}"/>
              </a:ext>
            </a:extLst>
          </p:cNvPr>
          <p:cNvPicPr>
            <a:picLocks noMove="1" noResize="1"/>
          </p:cNvPicPr>
          <p:nvPr>
            <p:custDataLst>
              <p:tags r:id="rId4"/>
            </p:custDataLst>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969023" y="611349"/>
            <a:ext cx="5131975" cy="917448"/>
          </a:xfrm>
          <a:prstGeom prst="rect">
            <a:avLst/>
          </a:prstGeom>
        </p:spPr>
      </p:pic>
      <p:pic>
        <p:nvPicPr>
          <p:cNvPr id="17" name="Logo_KTF_neg." hidden="1">
            <a:extLst>
              <a:ext uri="{FF2B5EF4-FFF2-40B4-BE49-F238E27FC236}">
                <a16:creationId xmlns:a16="http://schemas.microsoft.com/office/drawing/2014/main" id="{141DFD45-EA8D-413E-8CCC-2C6BBAF7BD6D}"/>
              </a:ext>
            </a:extLst>
          </p:cNvPr>
          <p:cNvPicPr>
            <a:picLocks noMove="1" noResize="1"/>
          </p:cNvPicPr>
          <p:nvPr>
            <p:custDataLst>
              <p:tags r:id="rId5"/>
            </p:custDataLst>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969023" y="611349"/>
            <a:ext cx="5131975" cy="917448"/>
          </a:xfrm>
          <a:prstGeom prst="rect">
            <a:avLst/>
          </a:prstGeom>
        </p:spPr>
      </p:pic>
      <p:pic>
        <p:nvPicPr>
          <p:cNvPr id="18" name="Logo_MEF_neg." hidden="1">
            <a:extLst>
              <a:ext uri="{FF2B5EF4-FFF2-40B4-BE49-F238E27FC236}">
                <a16:creationId xmlns:a16="http://schemas.microsoft.com/office/drawing/2014/main" id="{7962D77E-B001-476F-A8F8-FCF994C7F538}"/>
              </a:ext>
            </a:extLst>
          </p:cNvPr>
          <p:cNvPicPr>
            <a:picLocks noMove="1" noResize="1"/>
          </p:cNvPicPr>
          <p:nvPr>
            <p:custDataLst>
              <p:tags r:id="rId6"/>
            </p:custDataLst>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969023" y="611349"/>
            <a:ext cx="5131975" cy="917448"/>
          </a:xfrm>
          <a:prstGeom prst="rect">
            <a:avLst/>
          </a:prstGeom>
        </p:spPr>
      </p:pic>
      <p:pic>
        <p:nvPicPr>
          <p:cNvPr id="19" name="Logo_MNTF_neg." hidden="1">
            <a:extLst>
              <a:ext uri="{FF2B5EF4-FFF2-40B4-BE49-F238E27FC236}">
                <a16:creationId xmlns:a16="http://schemas.microsoft.com/office/drawing/2014/main" id="{E2CCCC58-F5AE-4141-BB4D-217B271EAF20}"/>
              </a:ext>
            </a:extLst>
          </p:cNvPr>
          <p:cNvPicPr>
            <a:picLocks noMove="1" noResize="1"/>
          </p:cNvPicPr>
          <p:nvPr>
            <p:custDataLst>
              <p:tags r:id="rId7"/>
            </p:custDataLst>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969023" y="611349"/>
            <a:ext cx="5131975" cy="917448"/>
          </a:xfrm>
          <a:prstGeom prst="rect">
            <a:avLst/>
          </a:prstGeom>
        </p:spPr>
      </p:pic>
      <p:pic>
        <p:nvPicPr>
          <p:cNvPr id="20" name="Logo_PHF_neg." hidden="1">
            <a:extLst>
              <a:ext uri="{FF2B5EF4-FFF2-40B4-BE49-F238E27FC236}">
                <a16:creationId xmlns:a16="http://schemas.microsoft.com/office/drawing/2014/main" id="{B38C48F9-6262-4647-8E95-5DBA20D27ACF}"/>
              </a:ext>
            </a:extLst>
          </p:cNvPr>
          <p:cNvPicPr>
            <a:picLocks noMove="1" noResize="1"/>
          </p:cNvPicPr>
          <p:nvPr>
            <p:custDataLst>
              <p:tags r:id="rId8"/>
            </p:custDataLst>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969023" y="611349"/>
            <a:ext cx="5131975" cy="917448"/>
          </a:xfrm>
          <a:prstGeom prst="rect">
            <a:avLst/>
          </a:prstGeom>
        </p:spPr>
      </p:pic>
      <p:pic>
        <p:nvPicPr>
          <p:cNvPr id="21" name="Logo_PSF_neg." hidden="1">
            <a:extLst>
              <a:ext uri="{FF2B5EF4-FFF2-40B4-BE49-F238E27FC236}">
                <a16:creationId xmlns:a16="http://schemas.microsoft.com/office/drawing/2014/main" id="{31604210-6B50-4703-8445-4E06CD588D60}"/>
              </a:ext>
            </a:extLst>
          </p:cNvPr>
          <p:cNvPicPr>
            <a:picLocks noMove="1" noResize="1"/>
          </p:cNvPicPr>
          <p:nvPr>
            <p:custDataLst>
              <p:tags r:id="rId9"/>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969023" y="611349"/>
            <a:ext cx="5131975" cy="917448"/>
          </a:xfrm>
          <a:prstGeom prst="rect">
            <a:avLst/>
          </a:prstGeom>
        </p:spPr>
      </p:pic>
      <p:pic>
        <p:nvPicPr>
          <p:cNvPr id="22" name="Logo_WWF_neg.">
            <a:extLst>
              <a:ext uri="{FF2B5EF4-FFF2-40B4-BE49-F238E27FC236}">
                <a16:creationId xmlns:a16="http://schemas.microsoft.com/office/drawing/2014/main" id="{3B3FBDC5-2D73-45B4-BBE4-09C07B3E3C82}"/>
              </a:ext>
            </a:extLst>
          </p:cNvPr>
          <p:cNvPicPr>
            <a:picLocks noMove="1" noResize="1"/>
          </p:cNvPicPr>
          <p:nvPr>
            <p:custDataLst>
              <p:tags r:id="rId10"/>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5969023" y="611349"/>
            <a:ext cx="5131975" cy="917448"/>
          </a:xfrm>
          <a:prstGeom prst="rect">
            <a:avLst/>
          </a:prstGeom>
        </p:spPr>
      </p:pic>
    </p:spTree>
    <p:extLst>
      <p:ext uri="{BB962C8B-B14F-4D97-AF65-F5344CB8AC3E}">
        <p14:creationId xmlns:p14="http://schemas.microsoft.com/office/powerpoint/2010/main" val="228087654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a:xfrm>
            <a:off x="1838867" y="6465804"/>
            <a:ext cx="7296537" cy="217417"/>
          </a:xfrm>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10</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2	</a:t>
            </a:r>
            <a:r>
              <a:rPr lang="de-DE" dirty="0" err="1"/>
              <a:t>Pre</a:t>
            </a:r>
            <a:r>
              <a:rPr lang="de-DE" dirty="0"/>
              <a:t>-Processing Methoden</a:t>
            </a:r>
          </a:p>
        </p:txBody>
      </p:sp>
      <p:sp>
        <p:nvSpPr>
          <p:cNvPr id="13" name="Untertitel 13">
            <a:extLst>
              <a:ext uri="{FF2B5EF4-FFF2-40B4-BE49-F238E27FC236}">
                <a16:creationId xmlns:a16="http://schemas.microsoft.com/office/drawing/2014/main" id="{8113F2F8-4576-DCF0-AA51-3CF84AB70319}"/>
              </a:ext>
            </a:extLst>
          </p:cNvPr>
          <p:cNvSpPr>
            <a:spLocks noGrp="1"/>
          </p:cNvSpPr>
          <p:nvPr>
            <p:ph type="subTitle" idx="13"/>
          </p:nvPr>
        </p:nvSpPr>
        <p:spPr>
          <a:xfrm>
            <a:off x="719400" y="1181818"/>
            <a:ext cx="10753200" cy="366609"/>
          </a:xfrm>
        </p:spPr>
        <p:txBody>
          <a:bodyPr/>
          <a:lstStyle/>
          <a:p>
            <a:r>
              <a:rPr lang="de-DE" dirty="0" err="1"/>
              <a:t>Stemming</a:t>
            </a:r>
            <a:r>
              <a:rPr lang="de-DE" dirty="0"/>
              <a:t>, </a:t>
            </a:r>
            <a:r>
              <a:rPr lang="de-DE" dirty="0" err="1"/>
              <a:t>Lemmatization</a:t>
            </a:r>
            <a:endParaRPr lang="de-DE" dirty="0"/>
          </a:p>
          <a:p>
            <a:endParaRPr lang="de-DE" dirty="0"/>
          </a:p>
        </p:txBody>
      </p:sp>
      <p:sp>
        <p:nvSpPr>
          <p:cNvPr id="19" name="Textfeld 18">
            <a:extLst>
              <a:ext uri="{FF2B5EF4-FFF2-40B4-BE49-F238E27FC236}">
                <a16:creationId xmlns:a16="http://schemas.microsoft.com/office/drawing/2014/main" id="{459D4540-8CAF-C8CD-433C-5E4AE742F095}"/>
              </a:ext>
            </a:extLst>
          </p:cNvPr>
          <p:cNvSpPr txBox="1"/>
          <p:nvPr/>
        </p:nvSpPr>
        <p:spPr>
          <a:xfrm>
            <a:off x="2579211" y="2021956"/>
            <a:ext cx="7033577" cy="3970318"/>
          </a:xfrm>
          <a:prstGeom prst="rect">
            <a:avLst/>
          </a:prstGeom>
          <a:solidFill>
            <a:schemeClr val="tx1"/>
          </a:solidFill>
        </p:spPr>
        <p:txBody>
          <a:bodyPr wrap="square" rtlCol="0">
            <a:spAutoFit/>
          </a:bodyPr>
          <a:lstStyle/>
          <a:p>
            <a:r>
              <a:rPr lang="de-DE" b="0" dirty="0" err="1">
                <a:solidFill>
                  <a:srgbClr val="9CDCFE"/>
                </a:solidFill>
                <a:effectLst/>
                <a:latin typeface="Consolas" panose="020B0609020204030204" pitchFamily="49" charset="0"/>
              </a:rPr>
              <a:t>porter</a:t>
            </a:r>
            <a:r>
              <a:rPr lang="de-DE" b="0" dirty="0">
                <a:solidFill>
                  <a:srgbClr val="D4D4D4"/>
                </a:solidFill>
                <a:effectLst/>
                <a:latin typeface="Consolas" panose="020B0609020204030204" pitchFamily="49" charset="0"/>
              </a:rPr>
              <a:t> = </a:t>
            </a:r>
            <a:r>
              <a:rPr lang="de-DE" b="0" dirty="0" err="1">
                <a:solidFill>
                  <a:srgbClr val="4EC9B0"/>
                </a:solidFill>
                <a:effectLst/>
                <a:latin typeface="Consolas" panose="020B0609020204030204" pitchFamily="49" charset="0"/>
              </a:rPr>
              <a:t>PorterStemmer</a:t>
            </a:r>
            <a:r>
              <a:rPr lang="de-DE" b="0" dirty="0">
                <a:solidFill>
                  <a:srgbClr val="D4D4D4"/>
                </a:solidFill>
                <a:effectLst/>
                <a:latin typeface="Consolas" panose="020B0609020204030204" pitchFamily="49" charset="0"/>
              </a:rPr>
              <a:t>()</a:t>
            </a:r>
          </a:p>
          <a:p>
            <a:r>
              <a:rPr lang="de-DE" b="0" dirty="0" err="1">
                <a:solidFill>
                  <a:srgbClr val="9CDCFE"/>
                </a:solidFill>
                <a:effectLst/>
                <a:latin typeface="Consolas" panose="020B0609020204030204" pitchFamily="49" charset="0"/>
              </a:rPr>
              <a:t>lancaster</a:t>
            </a:r>
            <a:r>
              <a:rPr lang="de-DE" b="0" dirty="0">
                <a:solidFill>
                  <a:srgbClr val="D4D4D4"/>
                </a:solidFill>
                <a:effectLst/>
                <a:latin typeface="Consolas" panose="020B0609020204030204" pitchFamily="49" charset="0"/>
              </a:rPr>
              <a:t> = </a:t>
            </a:r>
            <a:r>
              <a:rPr lang="de-DE" b="0" dirty="0" err="1">
                <a:solidFill>
                  <a:srgbClr val="4EC9B0"/>
                </a:solidFill>
                <a:effectLst/>
                <a:latin typeface="Consolas" panose="020B0609020204030204" pitchFamily="49" charset="0"/>
              </a:rPr>
              <a:t>LancasterStemmer</a:t>
            </a:r>
            <a:r>
              <a:rPr lang="de-DE" b="0" dirty="0">
                <a:solidFill>
                  <a:srgbClr val="D4D4D4"/>
                </a:solidFill>
                <a:effectLst/>
                <a:latin typeface="Consolas" panose="020B0609020204030204" pitchFamily="49" charset="0"/>
              </a:rPr>
              <a:t>()</a:t>
            </a:r>
          </a:p>
          <a:p>
            <a:r>
              <a:rPr lang="de-DE" b="0" dirty="0" err="1">
                <a:solidFill>
                  <a:srgbClr val="9CDCFE"/>
                </a:solidFill>
                <a:effectLst/>
                <a:latin typeface="Consolas" panose="020B0609020204030204" pitchFamily="49" charset="0"/>
              </a:rPr>
              <a:t>snowball</a:t>
            </a:r>
            <a:r>
              <a:rPr lang="de-DE" b="0" dirty="0">
                <a:solidFill>
                  <a:srgbClr val="D4D4D4"/>
                </a:solidFill>
                <a:effectLst/>
                <a:latin typeface="Consolas" panose="020B0609020204030204" pitchFamily="49" charset="0"/>
              </a:rPr>
              <a:t> = </a:t>
            </a:r>
            <a:r>
              <a:rPr lang="de-DE" b="0" dirty="0" err="1">
                <a:solidFill>
                  <a:srgbClr val="4EC9B0"/>
                </a:solidFill>
                <a:effectLst/>
                <a:latin typeface="Consolas" panose="020B0609020204030204" pitchFamily="49" charset="0"/>
              </a:rPr>
              <a:t>SnowballStemmer</a:t>
            </a:r>
            <a:r>
              <a:rPr lang="de-DE" b="0" dirty="0">
                <a:solidFill>
                  <a:srgbClr val="D4D4D4"/>
                </a:solidFill>
                <a:effectLst/>
                <a:latin typeface="Consolas" panose="020B0609020204030204" pitchFamily="49" charset="0"/>
              </a:rPr>
              <a:t>(</a:t>
            </a:r>
            <a:r>
              <a:rPr lang="de-DE" b="0" dirty="0" err="1">
                <a:solidFill>
                  <a:srgbClr val="9CDCFE"/>
                </a:solidFill>
                <a:effectLst/>
                <a:latin typeface="Consolas" panose="020B0609020204030204" pitchFamily="49" charset="0"/>
              </a:rPr>
              <a:t>language</a:t>
            </a:r>
            <a:r>
              <a:rPr lang="de-DE" b="0" dirty="0">
                <a:solidFill>
                  <a:srgbClr val="D4D4D4"/>
                </a:solidFill>
                <a:effectLst/>
                <a:latin typeface="Consolas" panose="020B0609020204030204" pitchFamily="49" charset="0"/>
              </a:rPr>
              <a:t>=</a:t>
            </a:r>
            <a:r>
              <a:rPr lang="de-DE" b="0" dirty="0">
                <a:solidFill>
                  <a:srgbClr val="CE9178"/>
                </a:solidFill>
                <a:effectLst/>
                <a:latin typeface="Consolas" panose="020B0609020204030204" pitchFamily="49" charset="0"/>
              </a:rPr>
              <a:t>'</a:t>
            </a:r>
            <a:r>
              <a:rPr lang="de-DE" b="0" dirty="0" err="1">
                <a:solidFill>
                  <a:srgbClr val="CE9178"/>
                </a:solidFill>
                <a:effectLst/>
                <a:latin typeface="Consolas" panose="020B0609020204030204" pitchFamily="49" charset="0"/>
              </a:rPr>
              <a:t>english</a:t>
            </a:r>
            <a:r>
              <a:rPr lang="de-DE" b="0" dirty="0">
                <a:solidFill>
                  <a:srgbClr val="CE9178"/>
                </a:solidFill>
                <a:effectLst/>
                <a:latin typeface="Consolas" panose="020B0609020204030204" pitchFamily="49" charset="0"/>
              </a:rPr>
              <a:t>‘</a:t>
            </a:r>
            <a:r>
              <a:rPr lang="de-DE" b="0" dirty="0">
                <a:solidFill>
                  <a:srgbClr val="D4D4D4"/>
                </a:solidFill>
                <a:effectLst/>
                <a:latin typeface="Consolas" panose="020B0609020204030204" pitchFamily="49" charset="0"/>
              </a:rPr>
              <a:t>)</a:t>
            </a:r>
          </a:p>
          <a:p>
            <a:r>
              <a:rPr lang="de-DE" b="0" dirty="0" err="1">
                <a:solidFill>
                  <a:srgbClr val="9CDCFE"/>
                </a:solidFill>
                <a:effectLst/>
                <a:latin typeface="Consolas" panose="020B0609020204030204" pitchFamily="49" charset="0"/>
              </a:rPr>
              <a:t>wnl</a:t>
            </a:r>
            <a:r>
              <a:rPr lang="de-DE" b="0" dirty="0">
                <a:solidFill>
                  <a:srgbClr val="D4D4D4"/>
                </a:solidFill>
                <a:effectLst/>
                <a:latin typeface="Consolas" panose="020B0609020204030204" pitchFamily="49" charset="0"/>
              </a:rPr>
              <a:t> = </a:t>
            </a:r>
            <a:r>
              <a:rPr lang="de-DE" b="0" dirty="0" err="1">
                <a:solidFill>
                  <a:srgbClr val="4EC9B0"/>
                </a:solidFill>
                <a:effectLst/>
                <a:latin typeface="Consolas" panose="020B0609020204030204" pitchFamily="49" charset="0"/>
              </a:rPr>
              <a:t>WordNetLemmatizer</a:t>
            </a:r>
            <a:r>
              <a:rPr lang="de-DE" b="0" dirty="0">
                <a:solidFill>
                  <a:srgbClr val="D4D4D4"/>
                </a:solidFill>
                <a:effectLst/>
                <a:latin typeface="Consolas" panose="020B0609020204030204" pitchFamily="49" charset="0"/>
              </a:rPr>
              <a:t>()</a:t>
            </a:r>
            <a:endParaRPr lang="de-DE" dirty="0">
              <a:solidFill>
                <a:srgbClr val="D4D4D4"/>
              </a:solidFill>
              <a:latin typeface="Consolas" panose="020B0609020204030204" pitchFamily="49" charset="0"/>
            </a:endParaRPr>
          </a:p>
          <a:p>
            <a:endParaRPr lang="de-DE" b="0" dirty="0">
              <a:solidFill>
                <a:srgbClr val="D4D4D4"/>
              </a:solidFill>
              <a:effectLst/>
              <a:latin typeface="Consolas" panose="020B0609020204030204" pitchFamily="49" charset="0"/>
            </a:endParaRPr>
          </a:p>
          <a:p>
            <a:r>
              <a:rPr lang="de-DE" dirty="0">
                <a:solidFill>
                  <a:srgbClr val="D4D4D4"/>
                </a:solidFill>
                <a:latin typeface="Consolas" panose="020B0609020204030204" pitchFamily="49" charset="0"/>
              </a:rPr>
              <a:t>[...]</a:t>
            </a:r>
            <a:r>
              <a:rPr lang="en-US" b="0" dirty="0" err="1">
                <a:solidFill>
                  <a:srgbClr val="9CDCFE"/>
                </a:solidFill>
                <a:effectLst/>
                <a:latin typeface="Consolas" panose="020B0609020204030204" pitchFamily="49" charset="0"/>
              </a:rPr>
              <a:t>porter</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stem</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word</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de-DE"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snowball</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stem</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word</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de-DE" dirty="0">
                <a:solidFill>
                  <a:srgbClr val="D4D4D4"/>
                </a:solidFill>
                <a:latin typeface="Consolas" panose="020B0609020204030204" pitchFamily="49" charset="0"/>
              </a:rPr>
              <a:t>[...]</a:t>
            </a:r>
            <a:r>
              <a:rPr lang="en-US" dirty="0" err="1">
                <a:solidFill>
                  <a:srgbClr val="9CDCFE"/>
                </a:solidFill>
                <a:latin typeface="Consolas" panose="020B0609020204030204" pitchFamily="49" charset="0"/>
              </a:rPr>
              <a:t>l</a:t>
            </a:r>
            <a:r>
              <a:rPr lang="en-US" b="0" dirty="0" err="1">
                <a:solidFill>
                  <a:srgbClr val="9CDCFE"/>
                </a:solidFill>
                <a:effectLst/>
                <a:latin typeface="Consolas" panose="020B0609020204030204" pitchFamily="49" charset="0"/>
              </a:rPr>
              <a:t>ancaster</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stem</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word</a:t>
            </a:r>
            <a:r>
              <a:rPr lang="en-US" b="0" dirty="0">
                <a:solidFill>
                  <a:srgbClr val="D4D4D4"/>
                </a:solidFill>
                <a:effectLst/>
                <a:latin typeface="Consolas" panose="020B0609020204030204" pitchFamily="49" charset="0"/>
              </a:rPr>
              <a:t>)</a:t>
            </a:r>
          </a:p>
          <a:p>
            <a:endParaRPr lang="en-US" dirty="0">
              <a:solidFill>
                <a:srgbClr val="D4D4D4"/>
              </a:solidFill>
              <a:latin typeface="Consolas" panose="020B0609020204030204" pitchFamily="49" charset="0"/>
            </a:endParaRPr>
          </a:p>
          <a:p>
            <a:r>
              <a:rPr lang="en-US" b="0" dirty="0">
                <a:solidFill>
                  <a:srgbClr val="D4D4D4"/>
                </a:solidFill>
                <a:effectLst/>
                <a:latin typeface="Consolas" panose="020B0609020204030204" pitchFamily="49" charset="0"/>
              </a:rPr>
              <a:t>[...]</a:t>
            </a:r>
            <a:endParaRPr lang="de-DE" b="0" dirty="0">
              <a:solidFill>
                <a:srgbClr val="D4D4D4"/>
              </a:solidFill>
              <a:effectLst/>
              <a:latin typeface="Consolas" panose="020B0609020204030204" pitchFamily="49" charset="0"/>
            </a:endParaRPr>
          </a:p>
          <a:p>
            <a:r>
              <a:rPr lang="de-DE" dirty="0">
                <a:solidFill>
                  <a:srgbClr val="D4D4D4"/>
                </a:solidFill>
                <a:latin typeface="Consolas" panose="020B0609020204030204" pitchFamily="49" charset="0"/>
              </a:rPr>
              <a:t>[...]</a:t>
            </a:r>
            <a:r>
              <a:rPr lang="de-DE" b="0" dirty="0" err="1">
                <a:solidFill>
                  <a:srgbClr val="9CDCFE"/>
                </a:solidFill>
                <a:effectLst/>
                <a:latin typeface="Consolas" panose="020B0609020204030204" pitchFamily="49" charset="0"/>
              </a:rPr>
              <a:t>wnl</a:t>
            </a:r>
            <a:r>
              <a:rPr lang="de-DE" b="0" dirty="0" err="1">
                <a:solidFill>
                  <a:srgbClr val="D4D4D4"/>
                </a:solidFill>
                <a:effectLst/>
                <a:latin typeface="Consolas" panose="020B0609020204030204" pitchFamily="49" charset="0"/>
              </a:rPr>
              <a:t>.</a:t>
            </a:r>
            <a:r>
              <a:rPr lang="de-DE" b="0" dirty="0" err="1">
                <a:solidFill>
                  <a:srgbClr val="DCDCAA"/>
                </a:solidFill>
                <a:effectLst/>
                <a:latin typeface="Consolas" panose="020B0609020204030204" pitchFamily="49" charset="0"/>
              </a:rPr>
              <a:t>lemmatize</a:t>
            </a:r>
            <a:r>
              <a:rPr lang="de-DE" b="0" dirty="0">
                <a:solidFill>
                  <a:srgbClr val="D4D4D4"/>
                </a:solidFill>
                <a:effectLst/>
                <a:latin typeface="Consolas" panose="020B0609020204030204" pitchFamily="49" charset="0"/>
              </a:rPr>
              <a:t>(</a:t>
            </a:r>
            <a:r>
              <a:rPr lang="de-DE" b="0" dirty="0" err="1">
                <a:solidFill>
                  <a:srgbClr val="9CDCFE"/>
                </a:solidFill>
                <a:effectLst/>
                <a:latin typeface="Consolas" panose="020B0609020204030204" pitchFamily="49" charset="0"/>
              </a:rPr>
              <a:t>word</a:t>
            </a:r>
            <a:r>
              <a:rPr lang="de-DE" b="0" dirty="0">
                <a:solidFill>
                  <a:srgbClr val="D4D4D4"/>
                </a:solidFill>
                <a:effectLst/>
                <a:latin typeface="Consolas" panose="020B0609020204030204" pitchFamily="49" charset="0"/>
              </a:rPr>
              <a:t>, </a:t>
            </a:r>
            <a:r>
              <a:rPr lang="de-DE" b="0" dirty="0" err="1">
                <a:solidFill>
                  <a:srgbClr val="9CDCFE"/>
                </a:solidFill>
                <a:effectLst/>
                <a:latin typeface="Consolas" panose="020B0609020204030204" pitchFamily="49" charset="0"/>
              </a:rPr>
              <a:t>pos</a:t>
            </a:r>
            <a:r>
              <a:rPr lang="de-DE" b="0" dirty="0">
                <a:solidFill>
                  <a:srgbClr val="D4D4D4"/>
                </a:solidFill>
                <a:effectLst/>
                <a:latin typeface="Consolas" panose="020B0609020204030204" pitchFamily="49" charset="0"/>
              </a:rPr>
              <a:t> = </a:t>
            </a:r>
            <a:r>
              <a:rPr lang="de-DE" b="0" dirty="0" err="1">
                <a:solidFill>
                  <a:srgbClr val="9CDCFE"/>
                </a:solidFill>
                <a:effectLst/>
                <a:latin typeface="Consolas" panose="020B0609020204030204" pitchFamily="49" charset="0"/>
              </a:rPr>
              <a:t>wntag</a:t>
            </a:r>
            <a:r>
              <a:rPr lang="de-DE" b="0" dirty="0">
                <a:solidFill>
                  <a:srgbClr val="D4D4D4"/>
                </a:solidFill>
                <a:effectLst/>
                <a:latin typeface="Consolas" panose="020B0609020204030204" pitchFamily="49" charset="0"/>
              </a:rPr>
              <a:t>)</a:t>
            </a:r>
          </a:p>
          <a:p>
            <a:endParaRPr lang="de-DE" b="0" dirty="0">
              <a:solidFill>
                <a:srgbClr val="D4D4D4"/>
              </a:solidFill>
              <a:effectLst/>
              <a:latin typeface="Consolas" panose="020B0609020204030204" pitchFamily="49" charset="0"/>
            </a:endParaRPr>
          </a:p>
        </p:txBody>
      </p:sp>
      <p:grpSp>
        <p:nvGrpSpPr>
          <p:cNvPr id="2" name="Gruppieren 1">
            <a:extLst>
              <a:ext uri="{FF2B5EF4-FFF2-40B4-BE49-F238E27FC236}">
                <a16:creationId xmlns:a16="http://schemas.microsoft.com/office/drawing/2014/main" id="{1E7D9647-5CDE-A0F3-ACB3-384B5813B304}"/>
              </a:ext>
            </a:extLst>
          </p:cNvPr>
          <p:cNvGrpSpPr/>
          <p:nvPr/>
        </p:nvGrpSpPr>
        <p:grpSpPr>
          <a:xfrm>
            <a:off x="2332369" y="1873268"/>
            <a:ext cx="7602583" cy="4450847"/>
            <a:chOff x="1005443" y="1476105"/>
            <a:chExt cx="6163781" cy="3480351"/>
          </a:xfrm>
        </p:grpSpPr>
        <p:pic>
          <p:nvPicPr>
            <p:cNvPr id="4" name="Grafik 3">
              <a:extLst>
                <a:ext uri="{FF2B5EF4-FFF2-40B4-BE49-F238E27FC236}">
                  <a16:creationId xmlns:a16="http://schemas.microsoft.com/office/drawing/2014/main" id="{385CEC88-6F23-5D2C-11E1-59F67EE85246}"/>
                </a:ext>
              </a:extLst>
            </p:cNvPr>
            <p:cNvPicPr>
              <a:picLocks noChangeAspect="1"/>
            </p:cNvPicPr>
            <p:nvPr/>
          </p:nvPicPr>
          <p:blipFill rotWithShape="1">
            <a:blip r:embed="rId2"/>
            <a:srcRect l="8907" t="44206" r="40537" b="41654"/>
            <a:stretch/>
          </p:blipFill>
          <p:spPr>
            <a:xfrm>
              <a:off x="1005443" y="2445798"/>
              <a:ext cx="6163781" cy="969693"/>
            </a:xfrm>
            <a:prstGeom prst="rect">
              <a:avLst/>
            </a:prstGeom>
          </p:spPr>
        </p:pic>
        <p:pic>
          <p:nvPicPr>
            <p:cNvPr id="5" name="Grafik 4">
              <a:extLst>
                <a:ext uri="{FF2B5EF4-FFF2-40B4-BE49-F238E27FC236}">
                  <a16:creationId xmlns:a16="http://schemas.microsoft.com/office/drawing/2014/main" id="{37E1B679-9BF5-508D-44FD-AA292D1CFBCA}"/>
                </a:ext>
              </a:extLst>
            </p:cNvPr>
            <p:cNvPicPr>
              <a:picLocks noChangeAspect="1"/>
            </p:cNvPicPr>
            <p:nvPr/>
          </p:nvPicPr>
          <p:blipFill rotWithShape="1">
            <a:blip r:embed="rId2"/>
            <a:srcRect l="9015" t="21367" r="40429" b="73472"/>
            <a:stretch/>
          </p:blipFill>
          <p:spPr>
            <a:xfrm>
              <a:off x="1005443" y="1476105"/>
              <a:ext cx="6163781" cy="353931"/>
            </a:xfrm>
            <a:prstGeom prst="rect">
              <a:avLst/>
            </a:prstGeom>
          </p:spPr>
        </p:pic>
        <p:pic>
          <p:nvPicPr>
            <p:cNvPr id="10" name="Grafik 9">
              <a:extLst>
                <a:ext uri="{FF2B5EF4-FFF2-40B4-BE49-F238E27FC236}">
                  <a16:creationId xmlns:a16="http://schemas.microsoft.com/office/drawing/2014/main" id="{663B2F9E-DF82-0D75-5EEC-32CCB43F3854}"/>
                </a:ext>
              </a:extLst>
            </p:cNvPr>
            <p:cNvPicPr>
              <a:picLocks noChangeAspect="1"/>
            </p:cNvPicPr>
            <p:nvPr/>
          </p:nvPicPr>
          <p:blipFill rotWithShape="1">
            <a:blip r:embed="rId3"/>
            <a:srcRect l="12017" t="71144" r="37427" b="18675"/>
            <a:stretch/>
          </p:blipFill>
          <p:spPr>
            <a:xfrm>
              <a:off x="1005443" y="1747573"/>
              <a:ext cx="6163781" cy="698225"/>
            </a:xfrm>
            <a:prstGeom prst="rect">
              <a:avLst/>
            </a:prstGeom>
          </p:spPr>
        </p:pic>
        <p:pic>
          <p:nvPicPr>
            <p:cNvPr id="18" name="Grafik 17">
              <a:extLst>
                <a:ext uri="{FF2B5EF4-FFF2-40B4-BE49-F238E27FC236}">
                  <a16:creationId xmlns:a16="http://schemas.microsoft.com/office/drawing/2014/main" id="{582AFB80-B588-ADB9-5489-388E89EA0042}"/>
                </a:ext>
              </a:extLst>
            </p:cNvPr>
            <p:cNvPicPr>
              <a:picLocks noChangeAspect="1"/>
            </p:cNvPicPr>
            <p:nvPr/>
          </p:nvPicPr>
          <p:blipFill rotWithShape="1">
            <a:blip r:embed="rId4"/>
            <a:srcRect l="11785" t="45335" r="37659" b="32195"/>
            <a:stretch/>
          </p:blipFill>
          <p:spPr>
            <a:xfrm>
              <a:off x="1005443" y="3415472"/>
              <a:ext cx="6163781" cy="1540984"/>
            </a:xfrm>
            <a:prstGeom prst="rect">
              <a:avLst/>
            </a:prstGeom>
          </p:spPr>
        </p:pic>
      </p:grpSp>
      <p:pic>
        <p:nvPicPr>
          <p:cNvPr id="11" name="Grafik 10">
            <a:extLst>
              <a:ext uri="{FF2B5EF4-FFF2-40B4-BE49-F238E27FC236}">
                <a16:creationId xmlns:a16="http://schemas.microsoft.com/office/drawing/2014/main" id="{E2DB5F3B-3244-6F7A-62A5-93232309A4D7}"/>
              </a:ext>
            </a:extLst>
          </p:cNvPr>
          <p:cNvPicPr>
            <a:picLocks noChangeAspect="1"/>
          </p:cNvPicPr>
          <p:nvPr/>
        </p:nvPicPr>
        <p:blipFill rotWithShape="1">
          <a:blip r:embed="rId5"/>
          <a:srcRect l="41556" t="40408" r="15594" b="56417"/>
          <a:stretch/>
        </p:blipFill>
        <p:spPr>
          <a:xfrm>
            <a:off x="2332369" y="1550758"/>
            <a:ext cx="7602582" cy="316844"/>
          </a:xfrm>
          <a:prstGeom prst="rect">
            <a:avLst/>
          </a:prstGeom>
        </p:spPr>
      </p:pic>
      <p:cxnSp>
        <p:nvCxnSpPr>
          <p:cNvPr id="14" name="Gerade Verbindung mit Pfeil 13">
            <a:extLst>
              <a:ext uri="{FF2B5EF4-FFF2-40B4-BE49-F238E27FC236}">
                <a16:creationId xmlns:a16="http://schemas.microsoft.com/office/drawing/2014/main" id="{439371FD-6400-E561-BB69-9A1992FBF91A}"/>
              </a:ext>
            </a:extLst>
          </p:cNvPr>
          <p:cNvCxnSpPr>
            <a:cxnSpLocks/>
          </p:cNvCxnSpPr>
          <p:nvPr/>
        </p:nvCxnSpPr>
        <p:spPr>
          <a:xfrm>
            <a:off x="1968759" y="2397967"/>
            <a:ext cx="2425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0FC56FEF-25CF-212D-CFA6-904882875D55}"/>
              </a:ext>
            </a:extLst>
          </p:cNvPr>
          <p:cNvCxnSpPr>
            <a:cxnSpLocks/>
          </p:cNvCxnSpPr>
          <p:nvPr/>
        </p:nvCxnSpPr>
        <p:spPr>
          <a:xfrm>
            <a:off x="1968759" y="4229878"/>
            <a:ext cx="2425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8149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11</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r>
              <a:rPr lang="de-DE" dirty="0"/>
              <a:t>2      </a:t>
            </a:r>
            <a:r>
              <a:rPr lang="de-DE" dirty="0" err="1"/>
              <a:t>Pre</a:t>
            </a:r>
            <a:r>
              <a:rPr lang="de-DE" dirty="0"/>
              <a:t>-Processing Methoden</a:t>
            </a:r>
          </a:p>
        </p:txBody>
      </p:sp>
      <p:sp>
        <p:nvSpPr>
          <p:cNvPr id="2" name="Untertitel 13">
            <a:extLst>
              <a:ext uri="{FF2B5EF4-FFF2-40B4-BE49-F238E27FC236}">
                <a16:creationId xmlns:a16="http://schemas.microsoft.com/office/drawing/2014/main" id="{1C3577EE-5B58-9D07-430D-D09625419A4E}"/>
              </a:ext>
            </a:extLst>
          </p:cNvPr>
          <p:cNvSpPr>
            <a:spLocks noGrp="1"/>
          </p:cNvSpPr>
          <p:nvPr>
            <p:ph type="subTitle" idx="13"/>
          </p:nvPr>
        </p:nvSpPr>
        <p:spPr>
          <a:xfrm>
            <a:off x="719400" y="1181818"/>
            <a:ext cx="10753200" cy="366609"/>
          </a:xfrm>
        </p:spPr>
        <p:txBody>
          <a:bodyPr/>
          <a:lstStyle/>
          <a:p>
            <a:r>
              <a:rPr lang="de-DE" dirty="0"/>
              <a:t>Part-</a:t>
            </a:r>
            <a:r>
              <a:rPr lang="de-DE" dirty="0" err="1"/>
              <a:t>of</a:t>
            </a:r>
            <a:r>
              <a:rPr lang="de-DE" dirty="0"/>
              <a:t>-Speech (POS) Tagging</a:t>
            </a:r>
          </a:p>
          <a:p>
            <a:endParaRPr lang="de-DE" dirty="0"/>
          </a:p>
        </p:txBody>
      </p:sp>
      <p:grpSp>
        <p:nvGrpSpPr>
          <p:cNvPr id="29" name="Gruppieren 28">
            <a:extLst>
              <a:ext uri="{FF2B5EF4-FFF2-40B4-BE49-F238E27FC236}">
                <a16:creationId xmlns:a16="http://schemas.microsoft.com/office/drawing/2014/main" id="{0333B15A-BA4B-303C-873A-717C8E5D7CCF}"/>
              </a:ext>
            </a:extLst>
          </p:cNvPr>
          <p:cNvGrpSpPr/>
          <p:nvPr/>
        </p:nvGrpSpPr>
        <p:grpSpPr>
          <a:xfrm>
            <a:off x="719401" y="2011643"/>
            <a:ext cx="7708900" cy="1338279"/>
            <a:chOff x="719400" y="1720740"/>
            <a:chExt cx="7708900" cy="1338279"/>
          </a:xfrm>
        </p:grpSpPr>
        <p:pic>
          <p:nvPicPr>
            <p:cNvPr id="22" name="Grafik 21">
              <a:extLst>
                <a:ext uri="{FF2B5EF4-FFF2-40B4-BE49-F238E27FC236}">
                  <a16:creationId xmlns:a16="http://schemas.microsoft.com/office/drawing/2014/main" id="{832AB3CF-4646-41DB-9200-1374431D4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400" y="1926181"/>
              <a:ext cx="7708900" cy="723900"/>
            </a:xfrm>
            <a:prstGeom prst="rect">
              <a:avLst/>
            </a:prstGeom>
          </p:spPr>
        </p:pic>
        <p:pic>
          <p:nvPicPr>
            <p:cNvPr id="26" name="Grafik 25">
              <a:extLst>
                <a:ext uri="{FF2B5EF4-FFF2-40B4-BE49-F238E27FC236}">
                  <a16:creationId xmlns:a16="http://schemas.microsoft.com/office/drawing/2014/main" id="{C9AA759C-514C-E638-589E-688ABEDD4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400" y="1720740"/>
              <a:ext cx="7708900" cy="406627"/>
            </a:xfrm>
            <a:prstGeom prst="rect">
              <a:avLst/>
            </a:prstGeom>
          </p:spPr>
        </p:pic>
        <p:pic>
          <p:nvPicPr>
            <p:cNvPr id="28" name="Grafik 27">
              <a:extLst>
                <a:ext uri="{FF2B5EF4-FFF2-40B4-BE49-F238E27FC236}">
                  <a16:creationId xmlns:a16="http://schemas.microsoft.com/office/drawing/2014/main" id="{8519C7C5-F5DE-BEE3-D504-70D2038928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400" y="2643876"/>
              <a:ext cx="7708900" cy="415143"/>
            </a:xfrm>
            <a:prstGeom prst="rect">
              <a:avLst/>
            </a:prstGeom>
          </p:spPr>
        </p:pic>
      </p:grpSp>
      <p:graphicFrame>
        <p:nvGraphicFramePr>
          <p:cNvPr id="43" name="Tabelle 42">
            <a:extLst>
              <a:ext uri="{FF2B5EF4-FFF2-40B4-BE49-F238E27FC236}">
                <a16:creationId xmlns:a16="http://schemas.microsoft.com/office/drawing/2014/main" id="{FB700EC6-627D-5C57-2021-337E11B92A36}"/>
              </a:ext>
            </a:extLst>
          </p:cNvPr>
          <p:cNvGraphicFramePr>
            <a:graphicFrameLocks noGrp="1"/>
          </p:cNvGraphicFramePr>
          <p:nvPr/>
        </p:nvGraphicFramePr>
        <p:xfrm>
          <a:off x="8649077" y="1365122"/>
          <a:ext cx="2338353" cy="5124574"/>
        </p:xfrm>
        <a:graphic>
          <a:graphicData uri="http://schemas.openxmlformats.org/drawingml/2006/table">
            <a:tbl>
              <a:tblPr/>
              <a:tblGrid>
                <a:gridCol w="500389">
                  <a:extLst>
                    <a:ext uri="{9D8B030D-6E8A-4147-A177-3AD203B41FA5}">
                      <a16:colId xmlns:a16="http://schemas.microsoft.com/office/drawing/2014/main" val="121322836"/>
                    </a:ext>
                  </a:extLst>
                </a:gridCol>
                <a:gridCol w="394536">
                  <a:extLst>
                    <a:ext uri="{9D8B030D-6E8A-4147-A177-3AD203B41FA5}">
                      <a16:colId xmlns:a16="http://schemas.microsoft.com/office/drawing/2014/main" val="523445227"/>
                    </a:ext>
                  </a:extLst>
                </a:gridCol>
                <a:gridCol w="1443428">
                  <a:extLst>
                    <a:ext uri="{9D8B030D-6E8A-4147-A177-3AD203B41FA5}">
                      <a16:colId xmlns:a16="http://schemas.microsoft.com/office/drawing/2014/main" val="3413744473"/>
                    </a:ext>
                  </a:extLst>
                </a:gridCol>
              </a:tblGrid>
              <a:tr h="134268">
                <a:tc>
                  <a:txBody>
                    <a:bodyPr/>
                    <a:lstStyle/>
                    <a:p>
                      <a:r>
                        <a:rPr lang="de-DE" sz="700">
                          <a:solidFill>
                            <a:schemeClr val="bg1"/>
                          </a:solidFill>
                          <a:effectLst/>
                          <a:latin typeface="Arial" panose="020B0604020202020204" pitchFamily="34" charset="0"/>
                        </a:rPr>
                        <a:t>Number</a:t>
                      </a:r>
                      <a:endParaRPr lang="de-DE" sz="700">
                        <a:solidFill>
                          <a:schemeClr val="bg1"/>
                        </a:solidFill>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65000"/>
                        <a:lumOff val="35000"/>
                      </a:schemeClr>
                    </a:solidFill>
                  </a:tcPr>
                </a:tc>
                <a:tc>
                  <a:txBody>
                    <a:bodyPr/>
                    <a:lstStyle/>
                    <a:p>
                      <a:r>
                        <a:rPr lang="de-DE" sz="700">
                          <a:solidFill>
                            <a:schemeClr val="bg1"/>
                          </a:solidFill>
                          <a:effectLst/>
                          <a:latin typeface="Arial" panose="020B0604020202020204" pitchFamily="34" charset="0"/>
                        </a:rPr>
                        <a:t>Tag</a:t>
                      </a:r>
                      <a:endParaRPr lang="de-DE" sz="700">
                        <a:solidFill>
                          <a:schemeClr val="bg1"/>
                        </a:solidFill>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65000"/>
                        <a:lumOff val="35000"/>
                      </a:schemeClr>
                    </a:solidFill>
                  </a:tcPr>
                </a:tc>
                <a:tc>
                  <a:txBody>
                    <a:bodyPr/>
                    <a:lstStyle/>
                    <a:p>
                      <a:r>
                        <a:rPr lang="de-DE" sz="700" dirty="0">
                          <a:solidFill>
                            <a:schemeClr val="bg1"/>
                          </a:solidFill>
                          <a:effectLst/>
                          <a:latin typeface="Arial" panose="020B0604020202020204" pitchFamily="34" charset="0"/>
                        </a:rPr>
                        <a:t>Description</a:t>
                      </a:r>
                      <a:endParaRPr lang="de-DE" sz="700" dirty="0">
                        <a:solidFill>
                          <a:schemeClr val="bg1"/>
                        </a:solidFill>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631755743"/>
                  </a:ext>
                </a:extLst>
              </a:tr>
              <a:tr h="134268">
                <a:tc>
                  <a:txBody>
                    <a:bodyPr/>
                    <a:lstStyle/>
                    <a:p>
                      <a:r>
                        <a:rPr lang="de-DE" sz="700">
                          <a:solidFill>
                            <a:srgbClr val="000000"/>
                          </a:solidFill>
                          <a:effectLst/>
                          <a:latin typeface="Arial" panose="020B0604020202020204" pitchFamily="34" charset="0"/>
                        </a:rPr>
                        <a:t>1.</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CC</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Coordinating conjunction</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98111651"/>
                  </a:ext>
                </a:extLst>
              </a:tr>
              <a:tr h="108759">
                <a:tc>
                  <a:txBody>
                    <a:bodyPr/>
                    <a:lstStyle/>
                    <a:p>
                      <a:r>
                        <a:rPr lang="de-DE" sz="700">
                          <a:solidFill>
                            <a:srgbClr val="000000"/>
                          </a:solidFill>
                          <a:effectLst/>
                          <a:latin typeface="Arial" panose="020B0604020202020204" pitchFamily="34" charset="0"/>
                        </a:rPr>
                        <a:t>2.</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CD</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Cardinal number</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53497222"/>
                  </a:ext>
                </a:extLst>
              </a:tr>
              <a:tr h="108759">
                <a:tc>
                  <a:txBody>
                    <a:bodyPr/>
                    <a:lstStyle/>
                    <a:p>
                      <a:r>
                        <a:rPr lang="de-DE" sz="700">
                          <a:solidFill>
                            <a:srgbClr val="000000"/>
                          </a:solidFill>
                          <a:effectLst/>
                          <a:latin typeface="Arial" panose="020B0604020202020204" pitchFamily="34" charset="0"/>
                        </a:rPr>
                        <a:t>3.</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DT</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Determiner</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5281517"/>
                  </a:ext>
                </a:extLst>
              </a:tr>
              <a:tr h="108759">
                <a:tc>
                  <a:txBody>
                    <a:bodyPr/>
                    <a:lstStyle/>
                    <a:p>
                      <a:r>
                        <a:rPr lang="de-DE" sz="700">
                          <a:solidFill>
                            <a:srgbClr val="000000"/>
                          </a:solidFill>
                          <a:effectLst/>
                          <a:latin typeface="Arial" panose="020B0604020202020204" pitchFamily="34" charset="0"/>
                        </a:rPr>
                        <a:t>4.</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EX</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Existential </a:t>
                      </a:r>
                      <a:r>
                        <a:rPr lang="de-DE" sz="700" i="1">
                          <a:solidFill>
                            <a:srgbClr val="000000"/>
                          </a:solidFill>
                          <a:effectLst/>
                          <a:latin typeface="Arial" panose="020B0604020202020204" pitchFamily="34" charset="0"/>
                        </a:rPr>
                        <a:t>there</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94089909"/>
                  </a:ext>
                </a:extLst>
              </a:tr>
              <a:tr h="108759">
                <a:tc>
                  <a:txBody>
                    <a:bodyPr/>
                    <a:lstStyle/>
                    <a:p>
                      <a:r>
                        <a:rPr lang="de-DE" sz="700">
                          <a:solidFill>
                            <a:srgbClr val="000000"/>
                          </a:solidFill>
                          <a:effectLst/>
                          <a:latin typeface="Arial" panose="020B0604020202020204" pitchFamily="34" charset="0"/>
                        </a:rPr>
                        <a:t>5.</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FW</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Foreign word</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32027347"/>
                  </a:ext>
                </a:extLst>
              </a:tr>
              <a:tr h="124954">
                <a:tc>
                  <a:txBody>
                    <a:bodyPr/>
                    <a:lstStyle/>
                    <a:p>
                      <a:r>
                        <a:rPr lang="de-DE" sz="700">
                          <a:solidFill>
                            <a:srgbClr val="000000"/>
                          </a:solidFill>
                          <a:effectLst/>
                          <a:latin typeface="Arial" panose="020B0604020202020204" pitchFamily="34" charset="0"/>
                        </a:rPr>
                        <a:t>6.</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IN</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Preposition or subordinating conjunction</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51633845"/>
                  </a:ext>
                </a:extLst>
              </a:tr>
              <a:tr h="108759">
                <a:tc>
                  <a:txBody>
                    <a:bodyPr/>
                    <a:lstStyle/>
                    <a:p>
                      <a:r>
                        <a:rPr lang="de-DE" sz="700">
                          <a:solidFill>
                            <a:srgbClr val="000000"/>
                          </a:solidFill>
                          <a:effectLst/>
                          <a:latin typeface="Arial" panose="020B0604020202020204" pitchFamily="34" charset="0"/>
                        </a:rPr>
                        <a:t>7.</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r>
                        <a:rPr lang="de-DE" sz="700">
                          <a:solidFill>
                            <a:srgbClr val="000000"/>
                          </a:solidFill>
                          <a:effectLst/>
                          <a:latin typeface="Arial" panose="020B0604020202020204" pitchFamily="34" charset="0"/>
                        </a:rPr>
                        <a:t>JJ</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r>
                        <a:rPr lang="de-DE" sz="700" dirty="0" err="1">
                          <a:solidFill>
                            <a:srgbClr val="000000"/>
                          </a:solidFill>
                          <a:effectLst/>
                          <a:latin typeface="Arial" panose="020B0604020202020204" pitchFamily="34" charset="0"/>
                        </a:rPr>
                        <a:t>Adjective</a:t>
                      </a:r>
                      <a:endParaRPr lang="de-DE" sz="700" dirty="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322211939"/>
                  </a:ext>
                </a:extLst>
              </a:tr>
              <a:tr h="134268">
                <a:tc>
                  <a:txBody>
                    <a:bodyPr/>
                    <a:lstStyle/>
                    <a:p>
                      <a:r>
                        <a:rPr lang="de-DE" sz="700">
                          <a:solidFill>
                            <a:srgbClr val="000000"/>
                          </a:solidFill>
                          <a:effectLst/>
                          <a:latin typeface="Arial" panose="020B0604020202020204" pitchFamily="34" charset="0"/>
                        </a:rPr>
                        <a:t>8.</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JJR</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Adjective, comparative</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06967931"/>
                  </a:ext>
                </a:extLst>
              </a:tr>
              <a:tr h="134268">
                <a:tc>
                  <a:txBody>
                    <a:bodyPr/>
                    <a:lstStyle/>
                    <a:p>
                      <a:r>
                        <a:rPr lang="de-DE" sz="700">
                          <a:solidFill>
                            <a:srgbClr val="000000"/>
                          </a:solidFill>
                          <a:effectLst/>
                          <a:latin typeface="Arial" panose="020B0604020202020204" pitchFamily="34" charset="0"/>
                        </a:rPr>
                        <a:t>9.</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JJS</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Adjective, superlative</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01788965"/>
                  </a:ext>
                </a:extLst>
              </a:tr>
              <a:tr h="108759">
                <a:tc>
                  <a:txBody>
                    <a:bodyPr/>
                    <a:lstStyle/>
                    <a:p>
                      <a:r>
                        <a:rPr lang="de-DE" sz="700">
                          <a:solidFill>
                            <a:srgbClr val="000000"/>
                          </a:solidFill>
                          <a:effectLst/>
                          <a:latin typeface="Arial" panose="020B0604020202020204" pitchFamily="34" charset="0"/>
                        </a:rPr>
                        <a:t>10.</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LS</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List item marker</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44140748"/>
                  </a:ext>
                </a:extLst>
              </a:tr>
              <a:tr h="108759">
                <a:tc>
                  <a:txBody>
                    <a:bodyPr/>
                    <a:lstStyle/>
                    <a:p>
                      <a:r>
                        <a:rPr lang="de-DE" sz="700">
                          <a:solidFill>
                            <a:srgbClr val="000000"/>
                          </a:solidFill>
                          <a:effectLst/>
                          <a:latin typeface="Arial" panose="020B0604020202020204" pitchFamily="34" charset="0"/>
                        </a:rPr>
                        <a:t>11.</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MD</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Modal</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01385095"/>
                  </a:ext>
                </a:extLst>
              </a:tr>
              <a:tr h="134268">
                <a:tc>
                  <a:txBody>
                    <a:bodyPr/>
                    <a:lstStyle/>
                    <a:p>
                      <a:r>
                        <a:rPr lang="de-DE" sz="700">
                          <a:solidFill>
                            <a:srgbClr val="000000"/>
                          </a:solidFill>
                          <a:effectLst/>
                          <a:latin typeface="Arial" panose="020B0604020202020204" pitchFamily="34" charset="0"/>
                        </a:rPr>
                        <a:t>12.</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r>
                        <a:rPr lang="de-DE" sz="700">
                          <a:solidFill>
                            <a:srgbClr val="000000"/>
                          </a:solidFill>
                          <a:effectLst/>
                          <a:latin typeface="Arial" panose="020B0604020202020204" pitchFamily="34" charset="0"/>
                        </a:rPr>
                        <a:t>NN</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r>
                        <a:rPr lang="de-DE" sz="700" dirty="0" err="1">
                          <a:solidFill>
                            <a:srgbClr val="000000"/>
                          </a:solidFill>
                          <a:effectLst/>
                          <a:latin typeface="Arial" panose="020B0604020202020204" pitchFamily="34" charset="0"/>
                        </a:rPr>
                        <a:t>Noun</a:t>
                      </a:r>
                      <a:r>
                        <a:rPr lang="de-DE" sz="700" dirty="0">
                          <a:solidFill>
                            <a:srgbClr val="000000"/>
                          </a:solidFill>
                          <a:effectLst/>
                          <a:latin typeface="Arial" panose="020B0604020202020204" pitchFamily="34" charset="0"/>
                        </a:rPr>
                        <a:t>, </a:t>
                      </a:r>
                      <a:r>
                        <a:rPr lang="de-DE" sz="700" dirty="0" err="1">
                          <a:solidFill>
                            <a:srgbClr val="000000"/>
                          </a:solidFill>
                          <a:effectLst/>
                          <a:latin typeface="Arial" panose="020B0604020202020204" pitchFamily="34" charset="0"/>
                        </a:rPr>
                        <a:t>singular</a:t>
                      </a:r>
                      <a:r>
                        <a:rPr lang="de-DE" sz="700" dirty="0">
                          <a:solidFill>
                            <a:srgbClr val="000000"/>
                          </a:solidFill>
                          <a:effectLst/>
                          <a:latin typeface="Arial" panose="020B0604020202020204" pitchFamily="34" charset="0"/>
                        </a:rPr>
                        <a:t> </a:t>
                      </a:r>
                      <a:r>
                        <a:rPr lang="de-DE" sz="700" dirty="0" err="1">
                          <a:solidFill>
                            <a:srgbClr val="000000"/>
                          </a:solidFill>
                          <a:effectLst/>
                          <a:latin typeface="Arial" panose="020B0604020202020204" pitchFamily="34" charset="0"/>
                        </a:rPr>
                        <a:t>or</a:t>
                      </a:r>
                      <a:r>
                        <a:rPr lang="de-DE" sz="700" dirty="0">
                          <a:solidFill>
                            <a:srgbClr val="000000"/>
                          </a:solidFill>
                          <a:effectLst/>
                          <a:latin typeface="Arial" panose="020B0604020202020204" pitchFamily="34" charset="0"/>
                        </a:rPr>
                        <a:t> </a:t>
                      </a:r>
                      <a:r>
                        <a:rPr lang="de-DE" sz="700" dirty="0" err="1">
                          <a:solidFill>
                            <a:srgbClr val="000000"/>
                          </a:solidFill>
                          <a:effectLst/>
                          <a:latin typeface="Arial" panose="020B0604020202020204" pitchFamily="34" charset="0"/>
                        </a:rPr>
                        <a:t>mass</a:t>
                      </a:r>
                      <a:endParaRPr lang="de-DE" sz="700" dirty="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2133487525"/>
                  </a:ext>
                </a:extLst>
              </a:tr>
              <a:tr h="108759">
                <a:tc>
                  <a:txBody>
                    <a:bodyPr/>
                    <a:lstStyle/>
                    <a:p>
                      <a:r>
                        <a:rPr lang="de-DE" sz="700">
                          <a:solidFill>
                            <a:srgbClr val="000000"/>
                          </a:solidFill>
                          <a:effectLst/>
                          <a:latin typeface="Arial" panose="020B0604020202020204" pitchFamily="34" charset="0"/>
                        </a:rPr>
                        <a:t>13.</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NNS</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Noun, plural</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22466559"/>
                  </a:ext>
                </a:extLst>
              </a:tr>
              <a:tr h="134268">
                <a:tc>
                  <a:txBody>
                    <a:bodyPr/>
                    <a:lstStyle/>
                    <a:p>
                      <a:r>
                        <a:rPr lang="de-DE" sz="700">
                          <a:solidFill>
                            <a:srgbClr val="000000"/>
                          </a:solidFill>
                          <a:effectLst/>
                          <a:latin typeface="Arial" panose="020B0604020202020204" pitchFamily="34" charset="0"/>
                        </a:rPr>
                        <a:t>14.</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NNP</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dirty="0">
                          <a:solidFill>
                            <a:srgbClr val="000000"/>
                          </a:solidFill>
                          <a:effectLst/>
                          <a:latin typeface="Arial" panose="020B0604020202020204" pitchFamily="34" charset="0"/>
                        </a:rPr>
                        <a:t>Proper </a:t>
                      </a:r>
                      <a:r>
                        <a:rPr lang="de-DE" sz="700" dirty="0" err="1">
                          <a:solidFill>
                            <a:srgbClr val="000000"/>
                          </a:solidFill>
                          <a:effectLst/>
                          <a:latin typeface="Arial" panose="020B0604020202020204" pitchFamily="34" charset="0"/>
                        </a:rPr>
                        <a:t>noun</a:t>
                      </a:r>
                      <a:r>
                        <a:rPr lang="de-DE" sz="700" dirty="0">
                          <a:solidFill>
                            <a:srgbClr val="000000"/>
                          </a:solidFill>
                          <a:effectLst/>
                          <a:latin typeface="Arial" panose="020B0604020202020204" pitchFamily="34" charset="0"/>
                        </a:rPr>
                        <a:t>, </a:t>
                      </a:r>
                      <a:r>
                        <a:rPr lang="de-DE" sz="700" dirty="0" err="1">
                          <a:solidFill>
                            <a:srgbClr val="000000"/>
                          </a:solidFill>
                          <a:effectLst/>
                          <a:latin typeface="Arial" panose="020B0604020202020204" pitchFamily="34" charset="0"/>
                        </a:rPr>
                        <a:t>singular</a:t>
                      </a:r>
                      <a:endParaRPr lang="de-DE" sz="700" dirty="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29751153"/>
                  </a:ext>
                </a:extLst>
              </a:tr>
              <a:tr h="134268">
                <a:tc>
                  <a:txBody>
                    <a:bodyPr/>
                    <a:lstStyle/>
                    <a:p>
                      <a:r>
                        <a:rPr lang="de-DE" sz="700">
                          <a:solidFill>
                            <a:srgbClr val="000000"/>
                          </a:solidFill>
                          <a:effectLst/>
                          <a:latin typeface="Arial" panose="020B0604020202020204" pitchFamily="34" charset="0"/>
                        </a:rPr>
                        <a:t>15.</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NNPS</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dirty="0">
                          <a:solidFill>
                            <a:srgbClr val="000000"/>
                          </a:solidFill>
                          <a:effectLst/>
                          <a:latin typeface="Arial" panose="020B0604020202020204" pitchFamily="34" charset="0"/>
                        </a:rPr>
                        <a:t>Proper </a:t>
                      </a:r>
                      <a:r>
                        <a:rPr lang="de-DE" sz="700" dirty="0" err="1">
                          <a:solidFill>
                            <a:srgbClr val="000000"/>
                          </a:solidFill>
                          <a:effectLst/>
                          <a:latin typeface="Arial" panose="020B0604020202020204" pitchFamily="34" charset="0"/>
                        </a:rPr>
                        <a:t>noun</a:t>
                      </a:r>
                      <a:r>
                        <a:rPr lang="de-DE" sz="700" dirty="0">
                          <a:solidFill>
                            <a:srgbClr val="000000"/>
                          </a:solidFill>
                          <a:effectLst/>
                          <a:latin typeface="Arial" panose="020B0604020202020204" pitchFamily="34" charset="0"/>
                        </a:rPr>
                        <a:t>, plural</a:t>
                      </a:r>
                      <a:endParaRPr lang="de-DE" sz="700" dirty="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58654672"/>
                  </a:ext>
                </a:extLst>
              </a:tr>
              <a:tr h="108759">
                <a:tc>
                  <a:txBody>
                    <a:bodyPr/>
                    <a:lstStyle/>
                    <a:p>
                      <a:r>
                        <a:rPr lang="de-DE" sz="700">
                          <a:solidFill>
                            <a:srgbClr val="000000"/>
                          </a:solidFill>
                          <a:effectLst/>
                          <a:latin typeface="Arial" panose="020B0604020202020204" pitchFamily="34" charset="0"/>
                        </a:rPr>
                        <a:t>16.</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PDT</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Predeterminer</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33697992"/>
                  </a:ext>
                </a:extLst>
              </a:tr>
              <a:tr h="108759">
                <a:tc>
                  <a:txBody>
                    <a:bodyPr/>
                    <a:lstStyle/>
                    <a:p>
                      <a:r>
                        <a:rPr lang="de-DE" sz="700">
                          <a:solidFill>
                            <a:srgbClr val="000000"/>
                          </a:solidFill>
                          <a:effectLst/>
                          <a:latin typeface="Arial" panose="020B0604020202020204" pitchFamily="34" charset="0"/>
                        </a:rPr>
                        <a:t>17.</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POS</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Possessive ending</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66384656"/>
                  </a:ext>
                </a:extLst>
              </a:tr>
              <a:tr h="108759">
                <a:tc>
                  <a:txBody>
                    <a:bodyPr/>
                    <a:lstStyle/>
                    <a:p>
                      <a:r>
                        <a:rPr lang="de-DE" sz="700">
                          <a:solidFill>
                            <a:srgbClr val="000000"/>
                          </a:solidFill>
                          <a:effectLst/>
                          <a:latin typeface="Arial" panose="020B0604020202020204" pitchFamily="34" charset="0"/>
                        </a:rPr>
                        <a:t>18.</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r>
                        <a:rPr lang="de-DE" sz="700">
                          <a:solidFill>
                            <a:srgbClr val="000000"/>
                          </a:solidFill>
                          <a:effectLst/>
                          <a:latin typeface="Arial" panose="020B0604020202020204" pitchFamily="34" charset="0"/>
                        </a:rPr>
                        <a:t>PRP</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r>
                        <a:rPr lang="de-DE" sz="700" dirty="0">
                          <a:solidFill>
                            <a:srgbClr val="000000"/>
                          </a:solidFill>
                          <a:effectLst/>
                          <a:latin typeface="Arial" panose="020B0604020202020204" pitchFamily="34" charset="0"/>
                        </a:rPr>
                        <a:t>Personal </a:t>
                      </a:r>
                      <a:r>
                        <a:rPr lang="de-DE" sz="700" dirty="0" err="1">
                          <a:solidFill>
                            <a:srgbClr val="000000"/>
                          </a:solidFill>
                          <a:effectLst/>
                          <a:latin typeface="Arial" panose="020B0604020202020204" pitchFamily="34" charset="0"/>
                        </a:rPr>
                        <a:t>pronoun</a:t>
                      </a:r>
                      <a:endParaRPr lang="de-DE" sz="700" dirty="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2338948108"/>
                  </a:ext>
                </a:extLst>
              </a:tr>
              <a:tr h="134268">
                <a:tc>
                  <a:txBody>
                    <a:bodyPr/>
                    <a:lstStyle/>
                    <a:p>
                      <a:r>
                        <a:rPr lang="de-DE" sz="700">
                          <a:solidFill>
                            <a:srgbClr val="000000"/>
                          </a:solidFill>
                          <a:effectLst/>
                          <a:latin typeface="Arial" panose="020B0604020202020204" pitchFamily="34" charset="0"/>
                        </a:rPr>
                        <a:t>19.</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PRP$</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Possessive pronoun</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49282202"/>
                  </a:ext>
                </a:extLst>
              </a:tr>
              <a:tr h="108759">
                <a:tc>
                  <a:txBody>
                    <a:bodyPr/>
                    <a:lstStyle/>
                    <a:p>
                      <a:r>
                        <a:rPr lang="de-DE" sz="700">
                          <a:solidFill>
                            <a:srgbClr val="000000"/>
                          </a:solidFill>
                          <a:effectLst/>
                          <a:latin typeface="Arial" panose="020B0604020202020204" pitchFamily="34" charset="0"/>
                        </a:rPr>
                        <a:t>20.</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RB</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Adverb</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37490626"/>
                  </a:ext>
                </a:extLst>
              </a:tr>
              <a:tr h="134268">
                <a:tc>
                  <a:txBody>
                    <a:bodyPr/>
                    <a:lstStyle/>
                    <a:p>
                      <a:r>
                        <a:rPr lang="de-DE" sz="700">
                          <a:solidFill>
                            <a:srgbClr val="000000"/>
                          </a:solidFill>
                          <a:effectLst/>
                          <a:latin typeface="Arial" panose="020B0604020202020204" pitchFamily="34" charset="0"/>
                        </a:rPr>
                        <a:t>21.</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RBR</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Adverb, comparative</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2148243"/>
                  </a:ext>
                </a:extLst>
              </a:tr>
              <a:tr h="108759">
                <a:tc>
                  <a:txBody>
                    <a:bodyPr/>
                    <a:lstStyle/>
                    <a:p>
                      <a:r>
                        <a:rPr lang="de-DE" sz="700">
                          <a:solidFill>
                            <a:srgbClr val="000000"/>
                          </a:solidFill>
                          <a:effectLst/>
                          <a:latin typeface="Arial" panose="020B0604020202020204" pitchFamily="34" charset="0"/>
                        </a:rPr>
                        <a:t>22.</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RBS</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Adverb, superlative</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59967906"/>
                  </a:ext>
                </a:extLst>
              </a:tr>
              <a:tr h="108759">
                <a:tc>
                  <a:txBody>
                    <a:bodyPr/>
                    <a:lstStyle/>
                    <a:p>
                      <a:r>
                        <a:rPr lang="de-DE" sz="700">
                          <a:solidFill>
                            <a:srgbClr val="000000"/>
                          </a:solidFill>
                          <a:effectLst/>
                          <a:latin typeface="Arial" panose="020B0604020202020204" pitchFamily="34" charset="0"/>
                        </a:rPr>
                        <a:t>23.</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RP</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Particle</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8623641"/>
                  </a:ext>
                </a:extLst>
              </a:tr>
              <a:tr h="108759">
                <a:tc>
                  <a:txBody>
                    <a:bodyPr/>
                    <a:lstStyle/>
                    <a:p>
                      <a:r>
                        <a:rPr lang="de-DE" sz="700">
                          <a:solidFill>
                            <a:srgbClr val="000000"/>
                          </a:solidFill>
                          <a:effectLst/>
                          <a:latin typeface="Arial" panose="020B0604020202020204" pitchFamily="34" charset="0"/>
                        </a:rPr>
                        <a:t>24.</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SYM</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Symbol</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09351607"/>
                  </a:ext>
                </a:extLst>
              </a:tr>
              <a:tr h="108759">
                <a:tc>
                  <a:txBody>
                    <a:bodyPr/>
                    <a:lstStyle/>
                    <a:p>
                      <a:r>
                        <a:rPr lang="de-DE" sz="700">
                          <a:solidFill>
                            <a:srgbClr val="000000"/>
                          </a:solidFill>
                          <a:effectLst/>
                          <a:latin typeface="Arial" panose="020B0604020202020204" pitchFamily="34" charset="0"/>
                        </a:rPr>
                        <a:t>25.</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TO</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i="1">
                          <a:solidFill>
                            <a:srgbClr val="000000"/>
                          </a:solidFill>
                          <a:effectLst/>
                          <a:latin typeface="Arial" panose="020B0604020202020204" pitchFamily="34" charset="0"/>
                        </a:rPr>
                        <a:t>to</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23680814"/>
                  </a:ext>
                </a:extLst>
              </a:tr>
              <a:tr h="108759">
                <a:tc>
                  <a:txBody>
                    <a:bodyPr/>
                    <a:lstStyle/>
                    <a:p>
                      <a:r>
                        <a:rPr lang="de-DE" sz="700">
                          <a:solidFill>
                            <a:srgbClr val="000000"/>
                          </a:solidFill>
                          <a:effectLst/>
                          <a:latin typeface="Arial" panose="020B0604020202020204" pitchFamily="34" charset="0"/>
                        </a:rPr>
                        <a:t>26.</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UH</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Interjection</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1461139"/>
                  </a:ext>
                </a:extLst>
              </a:tr>
              <a:tr h="108759">
                <a:tc>
                  <a:txBody>
                    <a:bodyPr/>
                    <a:lstStyle/>
                    <a:p>
                      <a:r>
                        <a:rPr lang="de-DE" sz="700">
                          <a:solidFill>
                            <a:srgbClr val="000000"/>
                          </a:solidFill>
                          <a:effectLst/>
                          <a:latin typeface="Arial" panose="020B0604020202020204" pitchFamily="34" charset="0"/>
                        </a:rPr>
                        <a:t>27.</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r>
                        <a:rPr lang="de-DE" sz="700">
                          <a:solidFill>
                            <a:srgbClr val="000000"/>
                          </a:solidFill>
                          <a:effectLst/>
                          <a:latin typeface="Arial" panose="020B0604020202020204" pitchFamily="34" charset="0"/>
                        </a:rPr>
                        <a:t>VB</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r>
                        <a:rPr lang="de-DE" sz="700" dirty="0">
                          <a:solidFill>
                            <a:srgbClr val="000000"/>
                          </a:solidFill>
                          <a:effectLst/>
                          <a:latin typeface="Arial" panose="020B0604020202020204" pitchFamily="34" charset="0"/>
                        </a:rPr>
                        <a:t>Verb, </a:t>
                      </a:r>
                      <a:r>
                        <a:rPr lang="de-DE" sz="700" dirty="0" err="1">
                          <a:solidFill>
                            <a:srgbClr val="000000"/>
                          </a:solidFill>
                          <a:effectLst/>
                          <a:latin typeface="Arial" panose="020B0604020202020204" pitchFamily="34" charset="0"/>
                        </a:rPr>
                        <a:t>base</a:t>
                      </a:r>
                      <a:r>
                        <a:rPr lang="de-DE" sz="700" dirty="0">
                          <a:solidFill>
                            <a:srgbClr val="000000"/>
                          </a:solidFill>
                          <a:effectLst/>
                          <a:latin typeface="Arial" panose="020B0604020202020204" pitchFamily="34" charset="0"/>
                        </a:rPr>
                        <a:t> form</a:t>
                      </a:r>
                      <a:endParaRPr lang="de-DE" sz="700" dirty="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2219280693"/>
                  </a:ext>
                </a:extLst>
              </a:tr>
              <a:tr h="108759">
                <a:tc>
                  <a:txBody>
                    <a:bodyPr/>
                    <a:lstStyle/>
                    <a:p>
                      <a:r>
                        <a:rPr lang="de-DE" sz="700">
                          <a:solidFill>
                            <a:srgbClr val="000000"/>
                          </a:solidFill>
                          <a:effectLst/>
                          <a:latin typeface="Arial" panose="020B0604020202020204" pitchFamily="34" charset="0"/>
                        </a:rPr>
                        <a:t>28.</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VBD</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Verb, past tense</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3147180"/>
                  </a:ext>
                </a:extLst>
              </a:tr>
              <a:tr h="134268">
                <a:tc>
                  <a:txBody>
                    <a:bodyPr/>
                    <a:lstStyle/>
                    <a:p>
                      <a:r>
                        <a:rPr lang="de-DE" sz="700">
                          <a:solidFill>
                            <a:srgbClr val="000000"/>
                          </a:solidFill>
                          <a:effectLst/>
                          <a:latin typeface="Arial" panose="020B0604020202020204" pitchFamily="34" charset="0"/>
                        </a:rPr>
                        <a:t>29.</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VBG</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Verb, gerund or present participle</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25001946"/>
                  </a:ext>
                </a:extLst>
              </a:tr>
              <a:tr h="108759">
                <a:tc>
                  <a:txBody>
                    <a:bodyPr/>
                    <a:lstStyle/>
                    <a:p>
                      <a:r>
                        <a:rPr lang="de-DE" sz="700">
                          <a:solidFill>
                            <a:srgbClr val="000000"/>
                          </a:solidFill>
                          <a:effectLst/>
                          <a:latin typeface="Arial" panose="020B0604020202020204" pitchFamily="34" charset="0"/>
                        </a:rPr>
                        <a:t>30.</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VBN</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Verb, past participle</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39838226"/>
                  </a:ext>
                </a:extLst>
              </a:tr>
              <a:tr h="137535">
                <a:tc>
                  <a:txBody>
                    <a:bodyPr/>
                    <a:lstStyle/>
                    <a:p>
                      <a:r>
                        <a:rPr lang="de-DE" sz="700">
                          <a:solidFill>
                            <a:srgbClr val="000000"/>
                          </a:solidFill>
                          <a:effectLst/>
                          <a:latin typeface="Arial" panose="020B0604020202020204" pitchFamily="34" charset="0"/>
                        </a:rPr>
                        <a:t>31.</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r>
                        <a:rPr lang="de-DE" sz="700">
                          <a:solidFill>
                            <a:srgbClr val="000000"/>
                          </a:solidFill>
                          <a:effectLst/>
                          <a:latin typeface="Arial" panose="020B0604020202020204" pitchFamily="34" charset="0"/>
                        </a:rPr>
                        <a:t>VBP</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r>
                        <a:rPr lang="de-DE" sz="700" dirty="0">
                          <a:solidFill>
                            <a:srgbClr val="000000"/>
                          </a:solidFill>
                          <a:effectLst/>
                          <a:latin typeface="Arial" panose="020B0604020202020204" pitchFamily="34" charset="0"/>
                        </a:rPr>
                        <a:t>Verb, non-3rd </a:t>
                      </a:r>
                      <a:r>
                        <a:rPr lang="de-DE" sz="700" dirty="0" err="1">
                          <a:solidFill>
                            <a:srgbClr val="000000"/>
                          </a:solidFill>
                          <a:effectLst/>
                          <a:latin typeface="Arial" panose="020B0604020202020204" pitchFamily="34" charset="0"/>
                        </a:rPr>
                        <a:t>person</a:t>
                      </a:r>
                      <a:r>
                        <a:rPr lang="de-DE" sz="700" dirty="0">
                          <a:solidFill>
                            <a:srgbClr val="000000"/>
                          </a:solidFill>
                          <a:effectLst/>
                          <a:latin typeface="Arial" panose="020B0604020202020204" pitchFamily="34" charset="0"/>
                        </a:rPr>
                        <a:t> </a:t>
                      </a:r>
                      <a:r>
                        <a:rPr lang="de-DE" sz="700" dirty="0" err="1">
                          <a:solidFill>
                            <a:srgbClr val="000000"/>
                          </a:solidFill>
                          <a:effectLst/>
                          <a:latin typeface="Arial" panose="020B0604020202020204" pitchFamily="34" charset="0"/>
                        </a:rPr>
                        <a:t>singular</a:t>
                      </a:r>
                      <a:r>
                        <a:rPr lang="de-DE" sz="700" dirty="0">
                          <a:solidFill>
                            <a:srgbClr val="000000"/>
                          </a:solidFill>
                          <a:effectLst/>
                          <a:latin typeface="Arial" panose="020B0604020202020204" pitchFamily="34" charset="0"/>
                        </a:rPr>
                        <a:t> </a:t>
                      </a:r>
                      <a:r>
                        <a:rPr lang="de-DE" sz="700" dirty="0" err="1">
                          <a:solidFill>
                            <a:srgbClr val="000000"/>
                          </a:solidFill>
                          <a:effectLst/>
                          <a:latin typeface="Arial" panose="020B0604020202020204" pitchFamily="34" charset="0"/>
                        </a:rPr>
                        <a:t>present</a:t>
                      </a:r>
                      <a:endParaRPr lang="de-DE" sz="700" dirty="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756624721"/>
                  </a:ext>
                </a:extLst>
              </a:tr>
              <a:tr h="134268">
                <a:tc>
                  <a:txBody>
                    <a:bodyPr/>
                    <a:lstStyle/>
                    <a:p>
                      <a:r>
                        <a:rPr lang="de-DE" sz="700">
                          <a:solidFill>
                            <a:srgbClr val="000000"/>
                          </a:solidFill>
                          <a:effectLst/>
                          <a:latin typeface="Arial" panose="020B0604020202020204" pitchFamily="34" charset="0"/>
                        </a:rPr>
                        <a:t>32.</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VBZ</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Verb, 3rd person singular present</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58789919"/>
                  </a:ext>
                </a:extLst>
              </a:tr>
              <a:tr h="108759">
                <a:tc>
                  <a:txBody>
                    <a:bodyPr/>
                    <a:lstStyle/>
                    <a:p>
                      <a:r>
                        <a:rPr lang="de-DE" sz="700">
                          <a:solidFill>
                            <a:srgbClr val="000000"/>
                          </a:solidFill>
                          <a:effectLst/>
                          <a:latin typeface="Arial" panose="020B0604020202020204" pitchFamily="34" charset="0"/>
                        </a:rPr>
                        <a:t>33.</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WDT</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Wh-determiner</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82784645"/>
                  </a:ext>
                </a:extLst>
              </a:tr>
              <a:tr h="108759">
                <a:tc>
                  <a:txBody>
                    <a:bodyPr/>
                    <a:lstStyle/>
                    <a:p>
                      <a:r>
                        <a:rPr lang="de-DE" sz="700">
                          <a:solidFill>
                            <a:srgbClr val="000000"/>
                          </a:solidFill>
                          <a:effectLst/>
                          <a:latin typeface="Arial" panose="020B0604020202020204" pitchFamily="34" charset="0"/>
                        </a:rPr>
                        <a:t>34.</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WP</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Wh-pronoun</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22961061"/>
                  </a:ext>
                </a:extLst>
              </a:tr>
              <a:tr h="134268">
                <a:tc>
                  <a:txBody>
                    <a:bodyPr/>
                    <a:lstStyle/>
                    <a:p>
                      <a:r>
                        <a:rPr lang="de-DE" sz="700">
                          <a:solidFill>
                            <a:srgbClr val="000000"/>
                          </a:solidFill>
                          <a:effectLst/>
                          <a:latin typeface="Arial" panose="020B0604020202020204" pitchFamily="34" charset="0"/>
                        </a:rPr>
                        <a:t>35.</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WP$</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Possessive wh-pronoun</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09468360"/>
                  </a:ext>
                </a:extLst>
              </a:tr>
              <a:tr h="134268">
                <a:tc>
                  <a:txBody>
                    <a:bodyPr/>
                    <a:lstStyle/>
                    <a:p>
                      <a:r>
                        <a:rPr lang="de-DE" sz="700">
                          <a:solidFill>
                            <a:srgbClr val="000000"/>
                          </a:solidFill>
                          <a:effectLst/>
                          <a:latin typeface="Arial" panose="020B0604020202020204" pitchFamily="34" charset="0"/>
                        </a:rPr>
                        <a:t>36.</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WRB</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dirty="0">
                          <a:solidFill>
                            <a:srgbClr val="000000"/>
                          </a:solidFill>
                          <a:effectLst/>
                          <a:latin typeface="Arial" panose="020B0604020202020204" pitchFamily="34" charset="0"/>
                        </a:rPr>
                        <a:t>Wh-adverb</a:t>
                      </a:r>
                      <a:endParaRPr lang="de-DE" sz="700" dirty="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99351196"/>
                  </a:ext>
                </a:extLst>
              </a:tr>
              <a:tr h="134268">
                <a:tc gridSpan="3">
                  <a:txBody>
                    <a:bodyPr/>
                    <a:lstStyle/>
                    <a:p>
                      <a:r>
                        <a:rPr lang="de-DE" sz="700" dirty="0">
                          <a:solidFill>
                            <a:schemeClr val="bg1"/>
                          </a:solidFill>
                          <a:effectLst/>
                        </a:rPr>
                        <a:t>https://</a:t>
                      </a:r>
                      <a:r>
                        <a:rPr lang="de-DE" sz="700" dirty="0" err="1">
                          <a:solidFill>
                            <a:schemeClr val="bg1"/>
                          </a:solidFill>
                          <a:effectLst/>
                        </a:rPr>
                        <a:t>www.ling.upenn.edu</a:t>
                      </a:r>
                      <a:r>
                        <a:rPr lang="de-DE" sz="700" dirty="0">
                          <a:solidFill>
                            <a:schemeClr val="bg1"/>
                          </a:solidFill>
                          <a:effectLst/>
                        </a:rPr>
                        <a:t>/</a:t>
                      </a:r>
                      <a:r>
                        <a:rPr lang="de-DE" sz="700" dirty="0" err="1">
                          <a:solidFill>
                            <a:schemeClr val="bg1"/>
                          </a:solidFill>
                          <a:effectLst/>
                        </a:rPr>
                        <a:t>courses</a:t>
                      </a:r>
                      <a:r>
                        <a:rPr lang="de-DE" sz="700" dirty="0">
                          <a:solidFill>
                            <a:schemeClr val="bg1"/>
                          </a:solidFill>
                          <a:effectLst/>
                        </a:rPr>
                        <a:t>/Fall_2003/ling001/</a:t>
                      </a:r>
                      <a:r>
                        <a:rPr lang="de-DE" sz="700" dirty="0" err="1">
                          <a:solidFill>
                            <a:schemeClr val="bg1"/>
                          </a:solidFill>
                          <a:effectLst/>
                        </a:rPr>
                        <a:t>penn_treebank_pos.html</a:t>
                      </a:r>
                      <a:endParaRPr lang="de-DE" sz="700" dirty="0">
                        <a:solidFill>
                          <a:schemeClr val="bg1"/>
                        </a:solidFill>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65000"/>
                        <a:lumOff val="35000"/>
                      </a:schemeClr>
                    </a:solidFill>
                  </a:tcPr>
                </a:tc>
                <a:tc hMerge="1">
                  <a:txBody>
                    <a:bodyPr/>
                    <a:lstStyle/>
                    <a:p>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hMerge="1">
                  <a:txBody>
                    <a:bodyPr/>
                    <a:lstStyle/>
                    <a:p>
                      <a:endParaRPr lang="de-DE" sz="700" dirty="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4880522"/>
                  </a:ext>
                </a:extLst>
              </a:tr>
            </a:tbl>
          </a:graphicData>
        </a:graphic>
      </p:graphicFrame>
      <p:graphicFrame>
        <p:nvGraphicFramePr>
          <p:cNvPr id="45" name="Diagramm 44">
            <a:extLst>
              <a:ext uri="{FF2B5EF4-FFF2-40B4-BE49-F238E27FC236}">
                <a16:creationId xmlns:a16="http://schemas.microsoft.com/office/drawing/2014/main" id="{25AD96F6-9A7F-78AC-7F35-08CB6AA221BE}"/>
              </a:ext>
            </a:extLst>
          </p:cNvPr>
          <p:cNvGraphicFramePr/>
          <p:nvPr/>
        </p:nvGraphicFramePr>
        <p:xfrm>
          <a:off x="950978" y="3917017"/>
          <a:ext cx="7821138" cy="20101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6" name="Textfeld 45">
            <a:extLst>
              <a:ext uri="{FF2B5EF4-FFF2-40B4-BE49-F238E27FC236}">
                <a16:creationId xmlns:a16="http://schemas.microsoft.com/office/drawing/2014/main" id="{45D895DA-44B1-6E42-966F-0E8A5C1C0AFD}"/>
              </a:ext>
            </a:extLst>
          </p:cNvPr>
          <p:cNvSpPr txBox="1"/>
          <p:nvPr/>
        </p:nvSpPr>
        <p:spPr>
          <a:xfrm>
            <a:off x="879660" y="4198854"/>
            <a:ext cx="2177533" cy="1477328"/>
          </a:xfrm>
          <a:prstGeom prst="rect">
            <a:avLst/>
          </a:prstGeom>
          <a:solidFill>
            <a:schemeClr val="bg1"/>
          </a:solidFill>
        </p:spPr>
        <p:txBody>
          <a:bodyPr wrap="square" rtlCol="0">
            <a:spAutoFit/>
          </a:bodyPr>
          <a:lstStyle/>
          <a:p>
            <a:r>
              <a:rPr lang="de-DE" dirty="0"/>
              <a:t>Der Penn </a:t>
            </a:r>
            <a:r>
              <a:rPr lang="de-DE" dirty="0" err="1"/>
              <a:t>Treebank</a:t>
            </a:r>
            <a:r>
              <a:rPr lang="de-DE" dirty="0"/>
              <a:t> </a:t>
            </a:r>
            <a:r>
              <a:rPr lang="de-DE" dirty="0" err="1"/>
              <a:t>Classifier</a:t>
            </a:r>
            <a:r>
              <a:rPr lang="de-DE" dirty="0"/>
              <a:t> teilt jedem </a:t>
            </a:r>
            <a:r>
              <a:rPr lang="de-DE" dirty="0">
                <a:solidFill>
                  <a:schemeClr val="tx2"/>
                </a:solidFill>
              </a:rPr>
              <a:t>Wort</a:t>
            </a:r>
            <a:r>
              <a:rPr lang="de-DE" dirty="0"/>
              <a:t> das </a:t>
            </a:r>
            <a:r>
              <a:rPr lang="de-DE" dirty="0">
                <a:solidFill>
                  <a:schemeClr val="tx2"/>
                </a:solidFill>
              </a:rPr>
              <a:t>wahrscheinlichste POS Tag</a:t>
            </a:r>
            <a:r>
              <a:rPr lang="de-DE" dirty="0"/>
              <a:t> zu.</a:t>
            </a:r>
          </a:p>
        </p:txBody>
      </p:sp>
    </p:spTree>
    <p:extLst>
      <p:ext uri="{BB962C8B-B14F-4D97-AF65-F5344CB8AC3E}">
        <p14:creationId xmlns:p14="http://schemas.microsoft.com/office/powerpoint/2010/main" val="220118557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12</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r>
              <a:rPr lang="de-DE" dirty="0"/>
              <a:t>2      </a:t>
            </a:r>
            <a:r>
              <a:rPr lang="de-DE" dirty="0" err="1"/>
              <a:t>Pre</a:t>
            </a:r>
            <a:r>
              <a:rPr lang="de-DE" dirty="0"/>
              <a:t>-Processing Methoden</a:t>
            </a:r>
          </a:p>
        </p:txBody>
      </p:sp>
      <p:sp>
        <p:nvSpPr>
          <p:cNvPr id="2" name="Untertitel 13">
            <a:extLst>
              <a:ext uri="{FF2B5EF4-FFF2-40B4-BE49-F238E27FC236}">
                <a16:creationId xmlns:a16="http://schemas.microsoft.com/office/drawing/2014/main" id="{1C3577EE-5B58-9D07-430D-D09625419A4E}"/>
              </a:ext>
            </a:extLst>
          </p:cNvPr>
          <p:cNvSpPr>
            <a:spLocks noGrp="1"/>
          </p:cNvSpPr>
          <p:nvPr>
            <p:ph type="subTitle" idx="13"/>
          </p:nvPr>
        </p:nvSpPr>
        <p:spPr>
          <a:xfrm>
            <a:off x="719400" y="1181818"/>
            <a:ext cx="10753200" cy="366609"/>
          </a:xfrm>
        </p:spPr>
        <p:txBody>
          <a:bodyPr/>
          <a:lstStyle/>
          <a:p>
            <a:r>
              <a:rPr lang="de-DE" dirty="0" err="1"/>
              <a:t>Named</a:t>
            </a:r>
            <a:r>
              <a:rPr lang="de-DE" dirty="0"/>
              <a:t> Entity Recognition</a:t>
            </a:r>
          </a:p>
          <a:p>
            <a:endParaRPr lang="de-DE" dirty="0"/>
          </a:p>
        </p:txBody>
      </p:sp>
      <p:grpSp>
        <p:nvGrpSpPr>
          <p:cNvPr id="15" name="Gruppieren 14">
            <a:extLst>
              <a:ext uri="{FF2B5EF4-FFF2-40B4-BE49-F238E27FC236}">
                <a16:creationId xmlns:a16="http://schemas.microsoft.com/office/drawing/2014/main" id="{405F51D4-84EF-66F0-8C18-D37BBD985356}"/>
              </a:ext>
            </a:extLst>
          </p:cNvPr>
          <p:cNvGrpSpPr/>
          <p:nvPr/>
        </p:nvGrpSpPr>
        <p:grpSpPr>
          <a:xfrm>
            <a:off x="5276770" y="1548427"/>
            <a:ext cx="5956300" cy="1459129"/>
            <a:chOff x="719400" y="1705661"/>
            <a:chExt cx="5956300" cy="1459129"/>
          </a:xfrm>
        </p:grpSpPr>
        <p:pic>
          <p:nvPicPr>
            <p:cNvPr id="10" name="Grafik 9">
              <a:extLst>
                <a:ext uri="{FF2B5EF4-FFF2-40B4-BE49-F238E27FC236}">
                  <a16:creationId xmlns:a16="http://schemas.microsoft.com/office/drawing/2014/main" id="{D786D21A-6842-DBDA-8141-70A9CCB6E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400" y="2022476"/>
              <a:ext cx="5956300" cy="838200"/>
            </a:xfrm>
            <a:prstGeom prst="rect">
              <a:avLst/>
            </a:prstGeom>
          </p:spPr>
        </p:pic>
        <p:pic>
          <p:nvPicPr>
            <p:cNvPr id="12" name="Grafik 11">
              <a:extLst>
                <a:ext uri="{FF2B5EF4-FFF2-40B4-BE49-F238E27FC236}">
                  <a16:creationId xmlns:a16="http://schemas.microsoft.com/office/drawing/2014/main" id="{CA858C2C-D487-5967-F562-1F895859A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400" y="2758390"/>
              <a:ext cx="5956300" cy="406400"/>
            </a:xfrm>
            <a:prstGeom prst="rect">
              <a:avLst/>
            </a:prstGeom>
          </p:spPr>
        </p:pic>
        <p:pic>
          <p:nvPicPr>
            <p:cNvPr id="14" name="Grafik 13">
              <a:extLst>
                <a:ext uri="{FF2B5EF4-FFF2-40B4-BE49-F238E27FC236}">
                  <a16:creationId xmlns:a16="http://schemas.microsoft.com/office/drawing/2014/main" id="{BAB63635-E20A-2011-5ED4-F97CA0B7D8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400" y="1705661"/>
              <a:ext cx="5956300" cy="419100"/>
            </a:xfrm>
            <a:prstGeom prst="rect">
              <a:avLst/>
            </a:prstGeom>
          </p:spPr>
        </p:pic>
      </p:grpSp>
      <p:sp>
        <p:nvSpPr>
          <p:cNvPr id="16" name="Textfeld 15">
            <a:extLst>
              <a:ext uri="{FF2B5EF4-FFF2-40B4-BE49-F238E27FC236}">
                <a16:creationId xmlns:a16="http://schemas.microsoft.com/office/drawing/2014/main" id="{96F4347D-1145-AE5F-81F9-314787993D89}"/>
              </a:ext>
            </a:extLst>
          </p:cNvPr>
          <p:cNvSpPr txBox="1"/>
          <p:nvPr/>
        </p:nvSpPr>
        <p:spPr>
          <a:xfrm>
            <a:off x="958929" y="2572855"/>
            <a:ext cx="3889176" cy="2031325"/>
          </a:xfrm>
          <a:prstGeom prst="rect">
            <a:avLst/>
          </a:prstGeom>
          <a:noFill/>
        </p:spPr>
        <p:txBody>
          <a:bodyPr wrap="square" rtlCol="0">
            <a:spAutoFit/>
          </a:bodyPr>
          <a:lstStyle/>
          <a:p>
            <a:r>
              <a:rPr lang="de-DE" dirty="0"/>
              <a:t>Benutzen eines vortrainierten Modells zum Erkennen von Personen, Plätzen, Organisationen, etc.</a:t>
            </a:r>
          </a:p>
          <a:p>
            <a:endParaRPr lang="de-DE" dirty="0"/>
          </a:p>
          <a:p>
            <a:r>
              <a:rPr lang="de-DE" dirty="0"/>
              <a:t>Kann auch auf eigene Label trainiert werden.</a:t>
            </a:r>
          </a:p>
        </p:txBody>
      </p:sp>
      <p:pic>
        <p:nvPicPr>
          <p:cNvPr id="57" name="Grafik 56">
            <a:extLst>
              <a:ext uri="{FF2B5EF4-FFF2-40B4-BE49-F238E27FC236}">
                <a16:creationId xmlns:a16="http://schemas.microsoft.com/office/drawing/2014/main" id="{F9F682A9-4E1F-D6FA-8E7E-E54C3A6DAD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6770" y="2998095"/>
            <a:ext cx="5956301" cy="3286788"/>
          </a:xfrm>
          <a:prstGeom prst="rect">
            <a:avLst/>
          </a:prstGeom>
        </p:spPr>
      </p:pic>
    </p:spTree>
    <p:extLst>
      <p:ext uri="{BB962C8B-B14F-4D97-AF65-F5344CB8AC3E}">
        <p14:creationId xmlns:p14="http://schemas.microsoft.com/office/powerpoint/2010/main" val="168139714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3520044F-83D9-EB20-DF47-2F7BAD032ADD}"/>
              </a:ext>
            </a:extLst>
          </p:cNvPr>
          <p:cNvSpPr>
            <a:spLocks noGrp="1"/>
          </p:cNvSpPr>
          <p:nvPr>
            <p:ph type="pic" sz="quarter" idx="12"/>
          </p:nvPr>
        </p:nvSpPr>
        <p:spPr/>
      </p:sp>
      <p:sp>
        <p:nvSpPr>
          <p:cNvPr id="3" name="Textplatzhalter 2">
            <a:extLst>
              <a:ext uri="{FF2B5EF4-FFF2-40B4-BE49-F238E27FC236}">
                <a16:creationId xmlns:a16="http://schemas.microsoft.com/office/drawing/2014/main" id="{93894086-65A4-3160-E4DB-DFF27E692950}"/>
              </a:ext>
            </a:extLst>
          </p:cNvPr>
          <p:cNvSpPr>
            <a:spLocks noGrp="1"/>
          </p:cNvSpPr>
          <p:nvPr>
            <p:ph type="body" sz="quarter" idx="11"/>
          </p:nvPr>
        </p:nvSpPr>
        <p:spPr/>
        <p:txBody>
          <a:bodyPr/>
          <a:lstStyle/>
          <a:p>
            <a:r>
              <a:rPr lang="de-DE" dirty="0"/>
              <a:t>Analyse</a:t>
            </a:r>
          </a:p>
        </p:txBody>
      </p:sp>
    </p:spTree>
    <p:extLst>
      <p:ext uri="{BB962C8B-B14F-4D97-AF65-F5344CB8AC3E}">
        <p14:creationId xmlns:p14="http://schemas.microsoft.com/office/powerpoint/2010/main" val="411241513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14</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r>
              <a:rPr lang="de-DE" dirty="0"/>
              <a:t>3      Analyse</a:t>
            </a:r>
          </a:p>
        </p:txBody>
      </p:sp>
      <p:sp>
        <p:nvSpPr>
          <p:cNvPr id="2" name="Untertitel 13">
            <a:extLst>
              <a:ext uri="{FF2B5EF4-FFF2-40B4-BE49-F238E27FC236}">
                <a16:creationId xmlns:a16="http://schemas.microsoft.com/office/drawing/2014/main" id="{1C3577EE-5B58-9D07-430D-D09625419A4E}"/>
              </a:ext>
            </a:extLst>
          </p:cNvPr>
          <p:cNvSpPr>
            <a:spLocks noGrp="1"/>
          </p:cNvSpPr>
          <p:nvPr>
            <p:ph type="subTitle" idx="13"/>
          </p:nvPr>
        </p:nvSpPr>
        <p:spPr>
          <a:xfrm>
            <a:off x="719400" y="1181818"/>
            <a:ext cx="10753200" cy="366609"/>
          </a:xfrm>
        </p:spPr>
        <p:txBody>
          <a:bodyPr/>
          <a:lstStyle/>
          <a:p>
            <a:r>
              <a:rPr lang="de-DE" dirty="0" err="1"/>
              <a:t>Recap</a:t>
            </a:r>
            <a:endParaRPr lang="de-DE" dirty="0"/>
          </a:p>
          <a:p>
            <a:endParaRPr lang="de-DE" dirty="0"/>
          </a:p>
        </p:txBody>
      </p:sp>
      <p:pic>
        <p:nvPicPr>
          <p:cNvPr id="13" name="Grafik 12">
            <a:extLst>
              <a:ext uri="{FF2B5EF4-FFF2-40B4-BE49-F238E27FC236}">
                <a16:creationId xmlns:a16="http://schemas.microsoft.com/office/drawing/2014/main" id="{07175C3C-5287-33DB-0865-0EAFE1257F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461" y="1881630"/>
            <a:ext cx="10570008" cy="1018799"/>
          </a:xfrm>
          <a:prstGeom prst="rect">
            <a:avLst/>
          </a:prstGeom>
        </p:spPr>
      </p:pic>
      <p:sp>
        <p:nvSpPr>
          <p:cNvPr id="14" name="Textfeld 13">
            <a:extLst>
              <a:ext uri="{FF2B5EF4-FFF2-40B4-BE49-F238E27FC236}">
                <a16:creationId xmlns:a16="http://schemas.microsoft.com/office/drawing/2014/main" id="{A3E966E8-9875-9DC2-2405-B219FEA7E6DE}"/>
              </a:ext>
            </a:extLst>
          </p:cNvPr>
          <p:cNvSpPr txBox="1"/>
          <p:nvPr/>
        </p:nvSpPr>
        <p:spPr>
          <a:xfrm>
            <a:off x="2882189" y="3496666"/>
            <a:ext cx="6093561" cy="1477328"/>
          </a:xfrm>
          <a:prstGeom prst="rect">
            <a:avLst/>
          </a:prstGeom>
          <a:noFill/>
        </p:spPr>
        <p:txBody>
          <a:bodyPr wrap="square" rtlCol="0">
            <a:spAutoFit/>
          </a:bodyPr>
          <a:lstStyle/>
          <a:p>
            <a:r>
              <a:rPr lang="de-DE" dirty="0"/>
              <a:t>Wir haben uns angeschaut, wie man Informationen aus einem unstrukturierten Text erhält.</a:t>
            </a:r>
          </a:p>
          <a:p>
            <a:endParaRPr lang="de-DE" dirty="0"/>
          </a:p>
          <a:p>
            <a:r>
              <a:rPr lang="de-DE" dirty="0"/>
              <a:t>Jetzt schauen wir uns an, wozu wir all das gemacht haben, und kombinieren unsere Datensätze.</a:t>
            </a:r>
          </a:p>
        </p:txBody>
      </p:sp>
    </p:spTree>
    <p:extLst>
      <p:ext uri="{BB962C8B-B14F-4D97-AF65-F5344CB8AC3E}">
        <p14:creationId xmlns:p14="http://schemas.microsoft.com/office/powerpoint/2010/main" val="381644549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15</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3     	Analyse</a:t>
            </a:r>
          </a:p>
        </p:txBody>
      </p:sp>
      <p:sp>
        <p:nvSpPr>
          <p:cNvPr id="2" name="Untertitel 13">
            <a:extLst>
              <a:ext uri="{FF2B5EF4-FFF2-40B4-BE49-F238E27FC236}">
                <a16:creationId xmlns:a16="http://schemas.microsoft.com/office/drawing/2014/main" id="{1C3577EE-5B58-9D07-430D-D09625419A4E}"/>
              </a:ext>
            </a:extLst>
          </p:cNvPr>
          <p:cNvSpPr>
            <a:spLocks noGrp="1"/>
          </p:cNvSpPr>
          <p:nvPr>
            <p:ph type="subTitle" idx="13"/>
          </p:nvPr>
        </p:nvSpPr>
        <p:spPr>
          <a:xfrm>
            <a:off x="719400" y="1181818"/>
            <a:ext cx="10753200" cy="366609"/>
          </a:xfrm>
        </p:spPr>
        <p:txBody>
          <a:bodyPr/>
          <a:lstStyle/>
          <a:p>
            <a:r>
              <a:rPr lang="de-DE" dirty="0"/>
              <a:t>Worthäufigkeiten</a:t>
            </a:r>
          </a:p>
          <a:p>
            <a:endParaRPr lang="de-DE" dirty="0"/>
          </a:p>
        </p:txBody>
      </p:sp>
      <p:pic>
        <p:nvPicPr>
          <p:cNvPr id="4" name="Grafik 3">
            <a:extLst>
              <a:ext uri="{FF2B5EF4-FFF2-40B4-BE49-F238E27FC236}">
                <a16:creationId xmlns:a16="http://schemas.microsoft.com/office/drawing/2014/main" id="{A427B1E4-EF82-2146-4BF0-A7A22C67BA26}"/>
              </a:ext>
            </a:extLst>
          </p:cNvPr>
          <p:cNvPicPr>
            <a:picLocks noChangeAspect="1"/>
          </p:cNvPicPr>
          <p:nvPr/>
        </p:nvPicPr>
        <p:blipFill>
          <a:blip r:embed="rId2"/>
          <a:stretch>
            <a:fillRect/>
          </a:stretch>
        </p:blipFill>
        <p:spPr>
          <a:xfrm>
            <a:off x="513398" y="1602737"/>
            <a:ext cx="6161722" cy="4529993"/>
          </a:xfrm>
          <a:prstGeom prst="rect">
            <a:avLst/>
          </a:prstGeom>
        </p:spPr>
      </p:pic>
      <p:pic>
        <p:nvPicPr>
          <p:cNvPr id="10" name="Grafik 9">
            <a:extLst>
              <a:ext uri="{FF2B5EF4-FFF2-40B4-BE49-F238E27FC236}">
                <a16:creationId xmlns:a16="http://schemas.microsoft.com/office/drawing/2014/main" id="{40339BDB-CF4D-F6B6-E349-7CAB7751688F}"/>
              </a:ext>
            </a:extLst>
          </p:cNvPr>
          <p:cNvPicPr>
            <a:picLocks noChangeAspect="1"/>
          </p:cNvPicPr>
          <p:nvPr/>
        </p:nvPicPr>
        <p:blipFill>
          <a:blip r:embed="rId3"/>
          <a:stretch>
            <a:fillRect/>
          </a:stretch>
        </p:blipFill>
        <p:spPr>
          <a:xfrm>
            <a:off x="6894174" y="1548427"/>
            <a:ext cx="4578426" cy="4897656"/>
          </a:xfrm>
          <a:prstGeom prst="rect">
            <a:avLst/>
          </a:prstGeom>
        </p:spPr>
      </p:pic>
    </p:spTree>
    <p:extLst>
      <p:ext uri="{BB962C8B-B14F-4D97-AF65-F5344CB8AC3E}">
        <p14:creationId xmlns:p14="http://schemas.microsoft.com/office/powerpoint/2010/main" val="4203420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16</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3     	Analyse</a:t>
            </a:r>
          </a:p>
        </p:txBody>
      </p:sp>
      <p:sp>
        <p:nvSpPr>
          <p:cNvPr id="2" name="Untertitel 13">
            <a:extLst>
              <a:ext uri="{FF2B5EF4-FFF2-40B4-BE49-F238E27FC236}">
                <a16:creationId xmlns:a16="http://schemas.microsoft.com/office/drawing/2014/main" id="{1C3577EE-5B58-9D07-430D-D09625419A4E}"/>
              </a:ext>
            </a:extLst>
          </p:cNvPr>
          <p:cNvSpPr>
            <a:spLocks noGrp="1"/>
          </p:cNvSpPr>
          <p:nvPr>
            <p:ph type="subTitle" idx="13"/>
          </p:nvPr>
        </p:nvSpPr>
        <p:spPr>
          <a:xfrm>
            <a:off x="719400" y="1181818"/>
            <a:ext cx="10753200" cy="366609"/>
          </a:xfrm>
        </p:spPr>
        <p:txBody>
          <a:bodyPr/>
          <a:lstStyle/>
          <a:p>
            <a:r>
              <a:rPr lang="de-DE" dirty="0"/>
              <a:t>n-Grams</a:t>
            </a:r>
          </a:p>
        </p:txBody>
      </p:sp>
      <p:pic>
        <p:nvPicPr>
          <p:cNvPr id="15" name="Grafik 14">
            <a:extLst>
              <a:ext uri="{FF2B5EF4-FFF2-40B4-BE49-F238E27FC236}">
                <a16:creationId xmlns:a16="http://schemas.microsoft.com/office/drawing/2014/main" id="{2E2B7121-6697-A274-5E97-37E0599CF6CB}"/>
              </a:ext>
            </a:extLst>
          </p:cNvPr>
          <p:cNvPicPr>
            <a:picLocks noChangeAspect="1"/>
          </p:cNvPicPr>
          <p:nvPr/>
        </p:nvPicPr>
        <p:blipFill>
          <a:blip r:embed="rId2"/>
          <a:stretch>
            <a:fillRect/>
          </a:stretch>
        </p:blipFill>
        <p:spPr>
          <a:xfrm>
            <a:off x="0" y="2938083"/>
            <a:ext cx="12192000" cy="3032683"/>
          </a:xfrm>
          <a:prstGeom prst="rect">
            <a:avLst/>
          </a:prstGeom>
        </p:spPr>
      </p:pic>
      <p:sp>
        <p:nvSpPr>
          <p:cNvPr id="3" name="Textfeld 2">
            <a:extLst>
              <a:ext uri="{FF2B5EF4-FFF2-40B4-BE49-F238E27FC236}">
                <a16:creationId xmlns:a16="http://schemas.microsoft.com/office/drawing/2014/main" id="{4B05D055-D11A-1218-5E73-903CEA7C1DB2}"/>
              </a:ext>
            </a:extLst>
          </p:cNvPr>
          <p:cNvSpPr txBox="1"/>
          <p:nvPr/>
        </p:nvSpPr>
        <p:spPr>
          <a:xfrm>
            <a:off x="3382701" y="1181818"/>
            <a:ext cx="5426597" cy="1477328"/>
          </a:xfrm>
          <a:prstGeom prst="rect">
            <a:avLst/>
          </a:prstGeom>
          <a:solidFill>
            <a:schemeClr val="tx1"/>
          </a:solidFill>
        </p:spPr>
        <p:txBody>
          <a:bodyPr wrap="square" rtlCol="0">
            <a:spAutoFit/>
          </a:bodyPr>
          <a:lstStyle/>
          <a:p>
            <a:r>
              <a:rPr lang="de-DE" dirty="0">
                <a:solidFill>
                  <a:srgbClr val="D4D4D4"/>
                </a:solidFill>
              </a:rPr>
              <a:t>[...]</a:t>
            </a:r>
          </a:p>
          <a:p>
            <a:r>
              <a:rPr lang="de-DE" b="0" dirty="0" err="1">
                <a:solidFill>
                  <a:srgbClr val="DCDCAA"/>
                </a:solidFill>
                <a:effectLst/>
              </a:rPr>
              <a:t>ngrams</a:t>
            </a:r>
            <a:r>
              <a:rPr lang="de-DE" b="0" dirty="0">
                <a:solidFill>
                  <a:srgbClr val="D4D4D4"/>
                </a:solidFill>
                <a:effectLst/>
              </a:rPr>
              <a:t>(</a:t>
            </a:r>
            <a:r>
              <a:rPr lang="de-DE" b="0" dirty="0" err="1">
                <a:solidFill>
                  <a:srgbClr val="9CDCFE"/>
                </a:solidFill>
                <a:effectLst/>
              </a:rPr>
              <a:t>line</a:t>
            </a:r>
            <a:r>
              <a:rPr lang="de-DE" b="0" dirty="0">
                <a:solidFill>
                  <a:srgbClr val="D4D4D4"/>
                </a:solidFill>
                <a:effectLst/>
              </a:rPr>
              <a:t>, </a:t>
            </a:r>
            <a:r>
              <a:rPr lang="de-DE" b="0" dirty="0">
                <a:solidFill>
                  <a:srgbClr val="B5CEA8"/>
                </a:solidFill>
                <a:effectLst/>
              </a:rPr>
              <a:t>2</a:t>
            </a:r>
            <a:r>
              <a:rPr lang="de-DE" b="0" dirty="0">
                <a:solidFill>
                  <a:srgbClr val="D4D4D4"/>
                </a:solidFill>
                <a:effectLst/>
              </a:rPr>
              <a:t>)</a:t>
            </a:r>
            <a:r>
              <a:rPr lang="de-DE" b="0" dirty="0">
                <a:solidFill>
                  <a:srgbClr val="6A9955"/>
                </a:solidFill>
                <a:effectLst/>
              </a:rPr>
              <a:t> # alle 2-Wort-Paare bilden pro Zeile</a:t>
            </a:r>
            <a:endParaRPr lang="de-DE" b="0" dirty="0">
              <a:solidFill>
                <a:srgbClr val="D4D4D4"/>
              </a:solidFill>
              <a:effectLst/>
            </a:endParaRPr>
          </a:p>
          <a:p>
            <a:r>
              <a:rPr lang="de-DE" dirty="0">
                <a:solidFill>
                  <a:srgbClr val="D4D4D4"/>
                </a:solidFill>
              </a:rPr>
              <a:t>[...]</a:t>
            </a:r>
          </a:p>
          <a:p>
            <a:r>
              <a:rPr lang="de-DE" b="0" dirty="0" err="1">
                <a:solidFill>
                  <a:srgbClr val="9CDCFE"/>
                </a:solidFill>
                <a:effectLst/>
                <a:latin typeface="Consolas" panose="020B0609020204030204" pitchFamily="49" charset="0"/>
              </a:rPr>
              <a:t>fdist</a:t>
            </a:r>
            <a:r>
              <a:rPr lang="de-DE" b="0" dirty="0">
                <a:solidFill>
                  <a:srgbClr val="D4D4D4"/>
                </a:solidFill>
                <a:effectLst/>
                <a:latin typeface="Consolas" panose="020B0609020204030204" pitchFamily="49" charset="0"/>
              </a:rPr>
              <a:t> = </a:t>
            </a:r>
            <a:r>
              <a:rPr lang="de-DE" b="0" dirty="0" err="1">
                <a:solidFill>
                  <a:srgbClr val="4EC9B0"/>
                </a:solidFill>
                <a:effectLst/>
                <a:latin typeface="Consolas" panose="020B0609020204030204" pitchFamily="49" charset="0"/>
              </a:rPr>
              <a:t>FreqDist</a:t>
            </a:r>
            <a:r>
              <a:rPr lang="de-DE" b="0" dirty="0">
                <a:solidFill>
                  <a:srgbClr val="D4D4D4"/>
                </a:solidFill>
                <a:effectLst/>
                <a:latin typeface="Consolas" panose="020B0609020204030204" pitchFamily="49" charset="0"/>
              </a:rPr>
              <a:t>()</a:t>
            </a:r>
            <a:endParaRPr lang="de-DE" b="0" dirty="0">
              <a:solidFill>
                <a:srgbClr val="D4D4D4"/>
              </a:solidFill>
              <a:effectLst/>
            </a:endParaRPr>
          </a:p>
          <a:p>
            <a:r>
              <a:rPr lang="en-US" b="0" dirty="0">
                <a:solidFill>
                  <a:srgbClr val="C586C0"/>
                </a:solidFill>
                <a:effectLst/>
              </a:rPr>
              <a:t>for</a:t>
            </a:r>
            <a:r>
              <a:rPr lang="en-US" b="0" dirty="0">
                <a:solidFill>
                  <a:srgbClr val="D4D4D4"/>
                </a:solidFill>
                <a:effectLst/>
              </a:rPr>
              <a:t> </a:t>
            </a:r>
            <a:r>
              <a:rPr lang="en-US" b="0" dirty="0">
                <a:solidFill>
                  <a:srgbClr val="9CDCFE"/>
                </a:solidFill>
                <a:effectLst/>
              </a:rPr>
              <a:t>word</a:t>
            </a:r>
            <a:r>
              <a:rPr lang="en-US" b="0" dirty="0">
                <a:solidFill>
                  <a:srgbClr val="D4D4D4"/>
                </a:solidFill>
                <a:effectLst/>
              </a:rPr>
              <a:t> </a:t>
            </a:r>
            <a:r>
              <a:rPr lang="en-US" b="0" dirty="0">
                <a:solidFill>
                  <a:srgbClr val="C586C0"/>
                </a:solidFill>
                <a:effectLst/>
              </a:rPr>
              <a:t>in</a:t>
            </a:r>
            <a:r>
              <a:rPr lang="en-US" b="0" dirty="0">
                <a:solidFill>
                  <a:srgbClr val="D4D4D4"/>
                </a:solidFill>
                <a:effectLst/>
              </a:rPr>
              <a:t> </a:t>
            </a:r>
            <a:r>
              <a:rPr lang="en-US" b="0" dirty="0">
                <a:solidFill>
                  <a:srgbClr val="9CDCFE"/>
                </a:solidFill>
                <a:effectLst/>
              </a:rPr>
              <a:t>line</a:t>
            </a:r>
            <a:r>
              <a:rPr lang="en-US" b="0" dirty="0">
                <a:solidFill>
                  <a:srgbClr val="D4D4D4"/>
                </a:solidFill>
                <a:effectLst/>
              </a:rPr>
              <a:t>: </a:t>
            </a:r>
            <a:r>
              <a:rPr lang="en-US" b="0" dirty="0" err="1">
                <a:solidFill>
                  <a:srgbClr val="9CDCFE"/>
                </a:solidFill>
                <a:effectLst/>
              </a:rPr>
              <a:t>fdist</a:t>
            </a:r>
            <a:r>
              <a:rPr lang="en-US" b="0" dirty="0">
                <a:solidFill>
                  <a:srgbClr val="D4D4D4"/>
                </a:solidFill>
                <a:effectLst/>
              </a:rPr>
              <a:t>[</a:t>
            </a:r>
            <a:r>
              <a:rPr lang="en-US" b="0" dirty="0">
                <a:solidFill>
                  <a:srgbClr val="9CDCFE"/>
                </a:solidFill>
                <a:effectLst/>
              </a:rPr>
              <a:t>word</a:t>
            </a:r>
            <a:r>
              <a:rPr lang="en-US" b="0" dirty="0">
                <a:solidFill>
                  <a:srgbClr val="D4D4D4"/>
                </a:solidFill>
                <a:effectLst/>
              </a:rPr>
              <a:t>] +=</a:t>
            </a:r>
            <a:r>
              <a:rPr lang="en-US" b="0" dirty="0">
                <a:solidFill>
                  <a:srgbClr val="B5CEA8"/>
                </a:solidFill>
                <a:effectLst/>
              </a:rPr>
              <a:t>1</a:t>
            </a:r>
            <a:endParaRPr lang="en-US" b="0" dirty="0">
              <a:solidFill>
                <a:srgbClr val="D4D4D4"/>
              </a:solidFill>
              <a:effectLst/>
            </a:endParaRPr>
          </a:p>
        </p:txBody>
      </p:sp>
    </p:spTree>
    <p:extLst>
      <p:ext uri="{BB962C8B-B14F-4D97-AF65-F5344CB8AC3E}">
        <p14:creationId xmlns:p14="http://schemas.microsoft.com/office/powerpoint/2010/main" val="281649903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17</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3	Analyse</a:t>
            </a:r>
          </a:p>
        </p:txBody>
      </p:sp>
      <p:sp>
        <p:nvSpPr>
          <p:cNvPr id="2" name="Untertitel 13">
            <a:extLst>
              <a:ext uri="{FF2B5EF4-FFF2-40B4-BE49-F238E27FC236}">
                <a16:creationId xmlns:a16="http://schemas.microsoft.com/office/drawing/2014/main" id="{1C3577EE-5B58-9D07-430D-D09625419A4E}"/>
              </a:ext>
            </a:extLst>
          </p:cNvPr>
          <p:cNvSpPr>
            <a:spLocks noGrp="1"/>
          </p:cNvSpPr>
          <p:nvPr>
            <p:ph type="subTitle" idx="13"/>
          </p:nvPr>
        </p:nvSpPr>
        <p:spPr>
          <a:xfrm>
            <a:off x="719400" y="1181818"/>
            <a:ext cx="10753200" cy="366609"/>
          </a:xfrm>
        </p:spPr>
        <p:txBody>
          <a:bodyPr/>
          <a:lstStyle/>
          <a:p>
            <a:r>
              <a:rPr lang="de-DE" dirty="0"/>
              <a:t>Zaubersprüche (Spells)</a:t>
            </a:r>
          </a:p>
          <a:p>
            <a:endParaRPr lang="de-DE" dirty="0"/>
          </a:p>
        </p:txBody>
      </p:sp>
      <p:sp>
        <p:nvSpPr>
          <p:cNvPr id="4" name="Textfeld 3">
            <a:extLst>
              <a:ext uri="{FF2B5EF4-FFF2-40B4-BE49-F238E27FC236}">
                <a16:creationId xmlns:a16="http://schemas.microsoft.com/office/drawing/2014/main" id="{E36D426E-6394-6E62-F7E2-815E552D9562}"/>
              </a:ext>
            </a:extLst>
          </p:cNvPr>
          <p:cNvSpPr txBox="1"/>
          <p:nvPr/>
        </p:nvSpPr>
        <p:spPr>
          <a:xfrm>
            <a:off x="1263520" y="1548427"/>
            <a:ext cx="9664959" cy="923330"/>
          </a:xfrm>
          <a:prstGeom prst="rect">
            <a:avLst/>
          </a:prstGeom>
          <a:solidFill>
            <a:schemeClr val="tx1"/>
          </a:solidFill>
        </p:spPr>
        <p:txBody>
          <a:bodyPr wrap="square">
            <a:spAutoFit/>
          </a:bodyPr>
          <a:lstStyle/>
          <a:p>
            <a:r>
              <a:rPr lang="en-US" b="0" dirty="0" err="1">
                <a:solidFill>
                  <a:srgbClr val="9CDCFE"/>
                </a:solidFill>
                <a:effectLst/>
              </a:rPr>
              <a:t>df_ChDiCp</a:t>
            </a:r>
            <a:r>
              <a:rPr lang="en-US" b="0" dirty="0">
                <a:solidFill>
                  <a:srgbClr val="D4D4D4"/>
                </a:solidFill>
                <a:effectLst/>
              </a:rPr>
              <a:t>[</a:t>
            </a:r>
            <a:r>
              <a:rPr lang="en-US" b="0" dirty="0">
                <a:solidFill>
                  <a:srgbClr val="CE9178"/>
                </a:solidFill>
                <a:effectLst/>
              </a:rPr>
              <a:t>'</a:t>
            </a:r>
            <a:r>
              <a:rPr lang="en-US" b="0" dirty="0" err="1">
                <a:solidFill>
                  <a:srgbClr val="CE9178"/>
                </a:solidFill>
                <a:effectLst/>
              </a:rPr>
              <a:t>spell_count</a:t>
            </a:r>
            <a:r>
              <a:rPr lang="en-US" b="0" dirty="0">
                <a:solidFill>
                  <a:srgbClr val="CE9178"/>
                </a:solidFill>
                <a:effectLst/>
              </a:rPr>
              <a:t>’</a:t>
            </a:r>
            <a:r>
              <a:rPr lang="en-US" b="0" dirty="0">
                <a:solidFill>
                  <a:srgbClr val="D4D4D4"/>
                </a:solidFill>
                <a:effectLst/>
              </a:rPr>
              <a:t>] = </a:t>
            </a:r>
            <a:r>
              <a:rPr lang="en-US" b="0" dirty="0" err="1">
                <a:solidFill>
                  <a:srgbClr val="9CDCFE"/>
                </a:solidFill>
                <a:effectLst/>
              </a:rPr>
              <a:t>ChDiCp</a:t>
            </a:r>
            <a:r>
              <a:rPr lang="en-US" b="0" dirty="0">
                <a:solidFill>
                  <a:srgbClr val="D4D4D4"/>
                </a:solidFill>
                <a:effectLst/>
              </a:rPr>
              <a:t>[</a:t>
            </a:r>
            <a:r>
              <a:rPr lang="en-US" b="0" dirty="0">
                <a:solidFill>
                  <a:srgbClr val="CE9178"/>
                </a:solidFill>
                <a:effectLst/>
              </a:rPr>
              <a:t>'Tokens'</a:t>
            </a:r>
            <a:r>
              <a:rPr lang="en-US" b="0" dirty="0">
                <a:solidFill>
                  <a:srgbClr val="D4D4D4"/>
                </a:solidFill>
                <a:effectLst/>
              </a:rPr>
              <a:t>].</a:t>
            </a:r>
            <a:r>
              <a:rPr lang="en-US" b="0" dirty="0">
                <a:solidFill>
                  <a:srgbClr val="DCDCAA"/>
                </a:solidFill>
                <a:effectLst/>
              </a:rPr>
              <a:t>apply</a:t>
            </a:r>
            <a:r>
              <a:rPr lang="en-US" b="0" dirty="0">
                <a:solidFill>
                  <a:srgbClr val="D4D4D4"/>
                </a:solidFill>
                <a:effectLst/>
              </a:rPr>
              <a:t>(</a:t>
            </a:r>
            <a:r>
              <a:rPr lang="en-US" b="0" dirty="0">
                <a:solidFill>
                  <a:srgbClr val="DCDCAA"/>
                </a:solidFill>
                <a:effectLst/>
              </a:rPr>
              <a:t>count_spells_1and2words</a:t>
            </a:r>
            <a:r>
              <a:rPr lang="en-US" b="0" dirty="0">
                <a:solidFill>
                  <a:srgbClr val="D4D4D4"/>
                </a:solidFill>
                <a:effectLst/>
              </a:rPr>
              <a:t>, </a:t>
            </a:r>
            <a:r>
              <a:rPr lang="en-US" b="0" dirty="0">
                <a:solidFill>
                  <a:srgbClr val="9CDCFE"/>
                </a:solidFill>
                <a:effectLst/>
              </a:rPr>
              <a:t>spells</a:t>
            </a:r>
            <a:r>
              <a:rPr lang="en-US" b="0" dirty="0">
                <a:solidFill>
                  <a:srgbClr val="D4D4D4"/>
                </a:solidFill>
                <a:effectLst/>
              </a:rPr>
              <a:t>=</a:t>
            </a:r>
            <a:r>
              <a:rPr lang="en-US" b="0" dirty="0">
                <a:solidFill>
                  <a:srgbClr val="9CDCFE"/>
                </a:solidFill>
                <a:effectLst/>
              </a:rPr>
              <a:t>spells</a:t>
            </a:r>
            <a:r>
              <a:rPr lang="en-US" b="0" dirty="0">
                <a:solidFill>
                  <a:srgbClr val="D4D4D4"/>
                </a:solidFill>
                <a:effectLst/>
              </a:rPr>
              <a:t>)</a:t>
            </a:r>
          </a:p>
          <a:p>
            <a:endParaRPr lang="en-US" b="0" dirty="0">
              <a:solidFill>
                <a:srgbClr val="9CDCFE"/>
              </a:solidFill>
              <a:effectLst/>
            </a:endParaRPr>
          </a:p>
          <a:p>
            <a:r>
              <a:rPr lang="en-US" b="0" dirty="0" err="1">
                <a:solidFill>
                  <a:srgbClr val="9CDCFE"/>
                </a:solidFill>
                <a:effectLst/>
              </a:rPr>
              <a:t>df_ChDiCp</a:t>
            </a:r>
            <a:r>
              <a:rPr lang="en-US" b="0" dirty="0">
                <a:solidFill>
                  <a:srgbClr val="D4D4D4"/>
                </a:solidFill>
                <a:effectLst/>
              </a:rPr>
              <a:t>[</a:t>
            </a:r>
            <a:r>
              <a:rPr lang="en-US" b="0" dirty="0">
                <a:solidFill>
                  <a:srgbClr val="CE9178"/>
                </a:solidFill>
                <a:effectLst/>
              </a:rPr>
              <a:t>'</a:t>
            </a:r>
            <a:r>
              <a:rPr lang="en-US" b="0" dirty="0" err="1">
                <a:solidFill>
                  <a:srgbClr val="CE9178"/>
                </a:solidFill>
                <a:effectLst/>
              </a:rPr>
              <a:t>spell_count</a:t>
            </a:r>
            <a:r>
              <a:rPr lang="en-US" b="0" dirty="0">
                <a:solidFill>
                  <a:srgbClr val="CE9178"/>
                </a:solidFill>
                <a:effectLst/>
              </a:rPr>
              <a:t>'</a:t>
            </a:r>
            <a:r>
              <a:rPr lang="en-US" b="0" dirty="0">
                <a:solidFill>
                  <a:srgbClr val="D4D4D4"/>
                </a:solidFill>
                <a:effectLst/>
              </a:rPr>
              <a:t>].</a:t>
            </a:r>
            <a:r>
              <a:rPr lang="en-US" b="0" dirty="0" err="1">
                <a:solidFill>
                  <a:srgbClr val="DCDCAA"/>
                </a:solidFill>
                <a:effectLst/>
              </a:rPr>
              <a:t>value_counts</a:t>
            </a:r>
            <a:r>
              <a:rPr lang="en-US" b="0" dirty="0">
                <a:solidFill>
                  <a:srgbClr val="D4D4D4"/>
                </a:solidFill>
                <a:effectLst/>
              </a:rPr>
              <a:t>()</a:t>
            </a:r>
          </a:p>
        </p:txBody>
      </p:sp>
      <p:pic>
        <p:nvPicPr>
          <p:cNvPr id="5" name="Grafik 4">
            <a:extLst>
              <a:ext uri="{FF2B5EF4-FFF2-40B4-BE49-F238E27FC236}">
                <a16:creationId xmlns:a16="http://schemas.microsoft.com/office/drawing/2014/main" id="{9840744F-AD44-6728-B313-67CE7D113553}"/>
              </a:ext>
            </a:extLst>
          </p:cNvPr>
          <p:cNvPicPr>
            <a:picLocks noChangeAspect="1"/>
          </p:cNvPicPr>
          <p:nvPr/>
        </p:nvPicPr>
        <p:blipFill>
          <a:blip r:embed="rId2"/>
          <a:stretch>
            <a:fillRect/>
          </a:stretch>
        </p:blipFill>
        <p:spPr>
          <a:xfrm>
            <a:off x="69979" y="2628216"/>
            <a:ext cx="12052041" cy="3673064"/>
          </a:xfrm>
          <a:prstGeom prst="rect">
            <a:avLst/>
          </a:prstGeom>
        </p:spPr>
      </p:pic>
    </p:spTree>
    <p:extLst>
      <p:ext uri="{BB962C8B-B14F-4D97-AF65-F5344CB8AC3E}">
        <p14:creationId xmlns:p14="http://schemas.microsoft.com/office/powerpoint/2010/main" val="55837015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18</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3	Analyse</a:t>
            </a:r>
          </a:p>
        </p:txBody>
      </p:sp>
      <p:sp>
        <p:nvSpPr>
          <p:cNvPr id="2" name="Untertitel 13">
            <a:extLst>
              <a:ext uri="{FF2B5EF4-FFF2-40B4-BE49-F238E27FC236}">
                <a16:creationId xmlns:a16="http://schemas.microsoft.com/office/drawing/2014/main" id="{1C3577EE-5B58-9D07-430D-D09625419A4E}"/>
              </a:ext>
            </a:extLst>
          </p:cNvPr>
          <p:cNvSpPr>
            <a:spLocks noGrp="1"/>
          </p:cNvSpPr>
          <p:nvPr>
            <p:ph type="subTitle" idx="13"/>
          </p:nvPr>
        </p:nvSpPr>
        <p:spPr>
          <a:xfrm>
            <a:off x="719400" y="1181818"/>
            <a:ext cx="10753200" cy="366609"/>
          </a:xfrm>
        </p:spPr>
        <p:txBody>
          <a:bodyPr/>
          <a:lstStyle/>
          <a:p>
            <a:r>
              <a:rPr lang="de-DE" dirty="0"/>
              <a:t>Redeanteile der Charaktere</a:t>
            </a:r>
          </a:p>
          <a:p>
            <a:endParaRPr lang="de-DE" dirty="0"/>
          </a:p>
          <a:p>
            <a:endParaRPr lang="de-DE" dirty="0"/>
          </a:p>
          <a:p>
            <a:endParaRPr lang="de-DE" dirty="0"/>
          </a:p>
        </p:txBody>
      </p:sp>
      <p:pic>
        <p:nvPicPr>
          <p:cNvPr id="4" name="Grafik 3">
            <a:extLst>
              <a:ext uri="{FF2B5EF4-FFF2-40B4-BE49-F238E27FC236}">
                <a16:creationId xmlns:a16="http://schemas.microsoft.com/office/drawing/2014/main" id="{DD2118D2-DC84-D875-77A1-18ADE467637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69197" y="1548427"/>
            <a:ext cx="8502802" cy="5151510"/>
          </a:xfrm>
          <a:prstGeom prst="rect">
            <a:avLst/>
          </a:prstGeom>
        </p:spPr>
      </p:pic>
      <p:sp>
        <p:nvSpPr>
          <p:cNvPr id="5" name="Textfeld 4">
            <a:extLst>
              <a:ext uri="{FF2B5EF4-FFF2-40B4-BE49-F238E27FC236}">
                <a16:creationId xmlns:a16="http://schemas.microsoft.com/office/drawing/2014/main" id="{FEE3C042-ED03-EC40-F526-41719E916057}"/>
              </a:ext>
            </a:extLst>
          </p:cNvPr>
          <p:cNvSpPr txBox="1"/>
          <p:nvPr/>
        </p:nvSpPr>
        <p:spPr>
          <a:xfrm>
            <a:off x="719401" y="1566634"/>
            <a:ext cx="3208788" cy="646331"/>
          </a:xfrm>
          <a:prstGeom prst="rect">
            <a:avLst/>
          </a:prstGeom>
          <a:solidFill>
            <a:schemeClr val="tx1"/>
          </a:solidFill>
        </p:spPr>
        <p:txBody>
          <a:bodyPr wrap="square">
            <a:spAutoFit/>
          </a:bodyPr>
          <a:lstStyle/>
          <a:p>
            <a:r>
              <a:rPr lang="en-US" b="0" dirty="0" err="1">
                <a:solidFill>
                  <a:srgbClr val="9CDCFE"/>
                </a:solidFill>
                <a:effectLst/>
              </a:rPr>
              <a:t>df_ChDiCp</a:t>
            </a:r>
            <a:r>
              <a:rPr lang="en-US" b="0" dirty="0">
                <a:solidFill>
                  <a:srgbClr val="D4D4D4"/>
                </a:solidFill>
                <a:effectLst/>
              </a:rPr>
              <a:t>[</a:t>
            </a:r>
            <a:r>
              <a:rPr lang="en-US" b="0" dirty="0">
                <a:solidFill>
                  <a:srgbClr val="CE9178"/>
                </a:solidFill>
                <a:effectLst/>
              </a:rPr>
              <a:t>'Character Name’</a:t>
            </a:r>
            <a:r>
              <a:rPr lang="en-US" b="0" dirty="0">
                <a:solidFill>
                  <a:srgbClr val="D4D4D4"/>
                </a:solidFill>
                <a:effectLst/>
              </a:rPr>
              <a:t>]</a:t>
            </a:r>
          </a:p>
          <a:p>
            <a:r>
              <a:rPr lang="en-US" dirty="0">
                <a:solidFill>
                  <a:srgbClr val="D4D4D4"/>
                </a:solidFill>
              </a:rPr>
              <a:t>	</a:t>
            </a:r>
            <a:r>
              <a:rPr lang="en-US" b="0" dirty="0">
                <a:solidFill>
                  <a:srgbClr val="D4D4D4"/>
                </a:solidFill>
                <a:effectLst/>
              </a:rPr>
              <a:t>.</a:t>
            </a:r>
            <a:r>
              <a:rPr lang="en-US" b="0" dirty="0" err="1">
                <a:solidFill>
                  <a:srgbClr val="DCDCAA"/>
                </a:solidFill>
                <a:effectLst/>
              </a:rPr>
              <a:t>value_counts</a:t>
            </a:r>
            <a:r>
              <a:rPr lang="en-US" b="0" dirty="0">
                <a:solidFill>
                  <a:srgbClr val="D4D4D4"/>
                </a:solidFill>
                <a:effectLst/>
              </a:rPr>
              <a:t>()</a:t>
            </a:r>
          </a:p>
        </p:txBody>
      </p:sp>
    </p:spTree>
    <p:extLst>
      <p:ext uri="{BB962C8B-B14F-4D97-AF65-F5344CB8AC3E}">
        <p14:creationId xmlns:p14="http://schemas.microsoft.com/office/powerpoint/2010/main" val="216740975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19</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3	Analyse</a:t>
            </a:r>
          </a:p>
        </p:txBody>
      </p:sp>
      <p:sp>
        <p:nvSpPr>
          <p:cNvPr id="2" name="Untertitel 13">
            <a:extLst>
              <a:ext uri="{FF2B5EF4-FFF2-40B4-BE49-F238E27FC236}">
                <a16:creationId xmlns:a16="http://schemas.microsoft.com/office/drawing/2014/main" id="{1C3577EE-5B58-9D07-430D-D09625419A4E}"/>
              </a:ext>
            </a:extLst>
          </p:cNvPr>
          <p:cNvSpPr>
            <a:spLocks noGrp="1"/>
          </p:cNvSpPr>
          <p:nvPr>
            <p:ph type="subTitle" idx="13"/>
          </p:nvPr>
        </p:nvSpPr>
        <p:spPr>
          <a:xfrm>
            <a:off x="719400" y="1181818"/>
            <a:ext cx="10753200" cy="366609"/>
          </a:xfrm>
        </p:spPr>
        <p:txBody>
          <a:bodyPr/>
          <a:lstStyle/>
          <a:p>
            <a:r>
              <a:rPr lang="de-DE" dirty="0"/>
              <a:t>Dialoge pro Haus</a:t>
            </a:r>
          </a:p>
          <a:p>
            <a:endParaRPr lang="de-DE" dirty="0"/>
          </a:p>
          <a:p>
            <a:endParaRPr lang="de-DE" dirty="0"/>
          </a:p>
          <a:p>
            <a:endParaRPr lang="de-DE" dirty="0"/>
          </a:p>
        </p:txBody>
      </p:sp>
      <p:pic>
        <p:nvPicPr>
          <p:cNvPr id="4" name="Grafik 3">
            <a:extLst>
              <a:ext uri="{FF2B5EF4-FFF2-40B4-BE49-F238E27FC236}">
                <a16:creationId xmlns:a16="http://schemas.microsoft.com/office/drawing/2014/main" id="{353F0764-C4B7-B672-FDCB-D1E16CCBB64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52180" y="1751696"/>
            <a:ext cx="9887640" cy="5044556"/>
          </a:xfrm>
          <a:prstGeom prst="rect">
            <a:avLst/>
          </a:prstGeom>
        </p:spPr>
      </p:pic>
      <p:sp>
        <p:nvSpPr>
          <p:cNvPr id="5" name="Textfeld 4">
            <a:extLst>
              <a:ext uri="{FF2B5EF4-FFF2-40B4-BE49-F238E27FC236}">
                <a16:creationId xmlns:a16="http://schemas.microsoft.com/office/drawing/2014/main" id="{0276B739-3288-8E8F-8932-11030CA34C69}"/>
              </a:ext>
            </a:extLst>
          </p:cNvPr>
          <p:cNvSpPr txBox="1"/>
          <p:nvPr/>
        </p:nvSpPr>
        <p:spPr>
          <a:xfrm>
            <a:off x="4220547" y="1275689"/>
            <a:ext cx="3750906" cy="369332"/>
          </a:xfrm>
          <a:prstGeom prst="rect">
            <a:avLst/>
          </a:prstGeom>
          <a:solidFill>
            <a:schemeClr val="tx1"/>
          </a:solidFill>
        </p:spPr>
        <p:txBody>
          <a:bodyPr wrap="square">
            <a:spAutoFit/>
          </a:bodyPr>
          <a:lstStyle/>
          <a:p>
            <a:r>
              <a:rPr lang="en-US" b="0" dirty="0" err="1">
                <a:solidFill>
                  <a:srgbClr val="9CDCFE"/>
                </a:solidFill>
                <a:effectLst/>
              </a:rPr>
              <a:t>df_ChDiCp</a:t>
            </a:r>
            <a:r>
              <a:rPr lang="en-US" b="0" dirty="0">
                <a:solidFill>
                  <a:srgbClr val="D4D4D4"/>
                </a:solidFill>
                <a:effectLst/>
              </a:rPr>
              <a:t>[</a:t>
            </a:r>
            <a:r>
              <a:rPr lang="en-US" b="0" dirty="0">
                <a:solidFill>
                  <a:srgbClr val="CE9178"/>
                </a:solidFill>
                <a:effectLst/>
              </a:rPr>
              <a:t>'House'</a:t>
            </a:r>
            <a:r>
              <a:rPr lang="en-US" b="0" dirty="0">
                <a:solidFill>
                  <a:srgbClr val="D4D4D4"/>
                </a:solidFill>
                <a:effectLst/>
              </a:rPr>
              <a:t>].</a:t>
            </a:r>
            <a:r>
              <a:rPr lang="en-US" b="0" dirty="0" err="1">
                <a:solidFill>
                  <a:srgbClr val="DCDCAA"/>
                </a:solidFill>
                <a:effectLst/>
              </a:rPr>
              <a:t>value_counts</a:t>
            </a:r>
            <a:r>
              <a:rPr lang="en-US" b="0" dirty="0">
                <a:solidFill>
                  <a:srgbClr val="D4D4D4"/>
                </a:solidFill>
                <a:effectLst/>
              </a:rPr>
              <a:t>()</a:t>
            </a:r>
          </a:p>
        </p:txBody>
      </p:sp>
    </p:spTree>
    <p:extLst>
      <p:ext uri="{BB962C8B-B14F-4D97-AF65-F5344CB8AC3E}">
        <p14:creationId xmlns:p14="http://schemas.microsoft.com/office/powerpoint/2010/main" val="82659962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4114008-611E-442A-A754-CD9D9F772811}"/>
              </a:ext>
            </a:extLst>
          </p:cNvPr>
          <p:cNvSpPr>
            <a:spLocks noGrp="1"/>
          </p:cNvSpPr>
          <p:nvPr>
            <p:ph type="title"/>
          </p:nvPr>
        </p:nvSpPr>
        <p:spPr/>
        <p:txBody>
          <a:bodyPr/>
          <a:lstStyle/>
          <a:p>
            <a:r>
              <a:rPr lang="de-DE" dirty="0"/>
              <a:t>Agenda</a:t>
            </a:r>
          </a:p>
        </p:txBody>
      </p:sp>
      <p:sp>
        <p:nvSpPr>
          <p:cNvPr id="5" name="Textplatzhalter 4">
            <a:extLst>
              <a:ext uri="{FF2B5EF4-FFF2-40B4-BE49-F238E27FC236}">
                <a16:creationId xmlns:a16="http://schemas.microsoft.com/office/drawing/2014/main" id="{D004A7FA-E887-4B62-8B7A-F0F1CE7A576A}"/>
              </a:ext>
            </a:extLst>
          </p:cNvPr>
          <p:cNvSpPr>
            <a:spLocks noGrp="1"/>
          </p:cNvSpPr>
          <p:nvPr>
            <p:ph type="body" sz="quarter" idx="13"/>
          </p:nvPr>
        </p:nvSpPr>
        <p:spPr/>
        <p:txBody>
          <a:bodyPr/>
          <a:lstStyle/>
          <a:p>
            <a:r>
              <a:rPr lang="de-DE" dirty="0"/>
              <a:t>1</a:t>
            </a:r>
          </a:p>
        </p:txBody>
      </p:sp>
      <p:sp>
        <p:nvSpPr>
          <p:cNvPr id="6" name="Textplatzhalter 5">
            <a:extLst>
              <a:ext uri="{FF2B5EF4-FFF2-40B4-BE49-F238E27FC236}">
                <a16:creationId xmlns:a16="http://schemas.microsoft.com/office/drawing/2014/main" id="{E3E27A5B-619E-4463-886D-6CA74148F945}"/>
              </a:ext>
            </a:extLst>
          </p:cNvPr>
          <p:cNvSpPr>
            <a:spLocks noGrp="1"/>
          </p:cNvSpPr>
          <p:nvPr>
            <p:ph type="body" sz="quarter" idx="14"/>
          </p:nvPr>
        </p:nvSpPr>
        <p:spPr/>
        <p:txBody>
          <a:bodyPr/>
          <a:lstStyle/>
          <a:p>
            <a:r>
              <a:rPr lang="de-DE" dirty="0"/>
              <a:t>Begriffsdefinition Text Mining</a:t>
            </a:r>
          </a:p>
        </p:txBody>
      </p:sp>
      <p:sp>
        <p:nvSpPr>
          <p:cNvPr id="7" name="Textplatzhalter 6">
            <a:extLst>
              <a:ext uri="{FF2B5EF4-FFF2-40B4-BE49-F238E27FC236}">
                <a16:creationId xmlns:a16="http://schemas.microsoft.com/office/drawing/2014/main" id="{9D58C145-E0A9-433C-878E-3CB0D229B72A}"/>
              </a:ext>
            </a:extLst>
          </p:cNvPr>
          <p:cNvSpPr>
            <a:spLocks noGrp="1"/>
          </p:cNvSpPr>
          <p:nvPr>
            <p:ph type="body" sz="quarter" idx="15"/>
          </p:nvPr>
        </p:nvSpPr>
        <p:spPr/>
        <p:txBody>
          <a:bodyPr/>
          <a:lstStyle/>
          <a:p>
            <a:r>
              <a:rPr lang="de-DE" dirty="0"/>
              <a:t>2</a:t>
            </a:r>
          </a:p>
        </p:txBody>
      </p:sp>
      <p:sp>
        <p:nvSpPr>
          <p:cNvPr id="8" name="Textplatzhalter 7">
            <a:extLst>
              <a:ext uri="{FF2B5EF4-FFF2-40B4-BE49-F238E27FC236}">
                <a16:creationId xmlns:a16="http://schemas.microsoft.com/office/drawing/2014/main" id="{F8DA6802-F644-47B9-A970-15278C2404C2}"/>
              </a:ext>
            </a:extLst>
          </p:cNvPr>
          <p:cNvSpPr>
            <a:spLocks noGrp="1"/>
          </p:cNvSpPr>
          <p:nvPr>
            <p:ph type="body" sz="quarter" idx="16"/>
          </p:nvPr>
        </p:nvSpPr>
        <p:spPr/>
        <p:txBody>
          <a:bodyPr/>
          <a:lstStyle/>
          <a:p>
            <a:r>
              <a:rPr lang="de-DE" dirty="0" err="1"/>
              <a:t>Pre</a:t>
            </a:r>
            <a:r>
              <a:rPr lang="de-DE" dirty="0"/>
              <a:t>-Processing Methoden</a:t>
            </a:r>
          </a:p>
        </p:txBody>
      </p:sp>
      <p:sp>
        <p:nvSpPr>
          <p:cNvPr id="9" name="Textplatzhalter 8">
            <a:extLst>
              <a:ext uri="{FF2B5EF4-FFF2-40B4-BE49-F238E27FC236}">
                <a16:creationId xmlns:a16="http://schemas.microsoft.com/office/drawing/2014/main" id="{E6FA53A8-133D-4065-AE39-D064EC292343}"/>
              </a:ext>
            </a:extLst>
          </p:cNvPr>
          <p:cNvSpPr>
            <a:spLocks noGrp="1"/>
          </p:cNvSpPr>
          <p:nvPr>
            <p:ph type="body" sz="quarter" idx="17"/>
          </p:nvPr>
        </p:nvSpPr>
        <p:spPr>
          <a:xfrm>
            <a:off x="718801" y="2830493"/>
            <a:ext cx="452077" cy="494971"/>
          </a:xfrm>
        </p:spPr>
        <p:txBody>
          <a:bodyPr/>
          <a:lstStyle/>
          <a:p>
            <a:r>
              <a:rPr lang="de-DE" dirty="0"/>
              <a:t>3</a:t>
            </a:r>
          </a:p>
        </p:txBody>
      </p:sp>
      <p:sp>
        <p:nvSpPr>
          <p:cNvPr id="10" name="Textplatzhalter 9">
            <a:extLst>
              <a:ext uri="{FF2B5EF4-FFF2-40B4-BE49-F238E27FC236}">
                <a16:creationId xmlns:a16="http://schemas.microsoft.com/office/drawing/2014/main" id="{D68A5245-99B2-4A44-806A-CF23BB4251EE}"/>
              </a:ext>
            </a:extLst>
          </p:cNvPr>
          <p:cNvSpPr>
            <a:spLocks noGrp="1"/>
          </p:cNvSpPr>
          <p:nvPr>
            <p:ph type="body" sz="quarter" idx="18"/>
          </p:nvPr>
        </p:nvSpPr>
        <p:spPr>
          <a:xfrm>
            <a:off x="1388853" y="2871009"/>
            <a:ext cx="10083148" cy="454456"/>
          </a:xfrm>
        </p:spPr>
        <p:txBody>
          <a:bodyPr/>
          <a:lstStyle/>
          <a:p>
            <a:r>
              <a:rPr lang="de-DE" dirty="0"/>
              <a:t>Analyse</a:t>
            </a:r>
          </a:p>
        </p:txBody>
      </p:sp>
      <p:sp>
        <p:nvSpPr>
          <p:cNvPr id="11" name="Textplatzhalter 10">
            <a:extLst>
              <a:ext uri="{FF2B5EF4-FFF2-40B4-BE49-F238E27FC236}">
                <a16:creationId xmlns:a16="http://schemas.microsoft.com/office/drawing/2014/main" id="{DC38C929-DB4C-4BA5-8DD3-9A4FB5DA80F7}"/>
              </a:ext>
            </a:extLst>
          </p:cNvPr>
          <p:cNvSpPr>
            <a:spLocks noGrp="1"/>
          </p:cNvSpPr>
          <p:nvPr>
            <p:ph type="body" sz="quarter" idx="19"/>
          </p:nvPr>
        </p:nvSpPr>
        <p:spPr>
          <a:xfrm>
            <a:off x="718801" y="3428999"/>
            <a:ext cx="452077" cy="494971"/>
          </a:xfrm>
        </p:spPr>
        <p:txBody>
          <a:bodyPr/>
          <a:lstStyle/>
          <a:p>
            <a:r>
              <a:rPr lang="de-DE" dirty="0"/>
              <a:t>4</a:t>
            </a:r>
          </a:p>
        </p:txBody>
      </p:sp>
      <p:sp>
        <p:nvSpPr>
          <p:cNvPr id="12" name="Textplatzhalter 11">
            <a:extLst>
              <a:ext uri="{FF2B5EF4-FFF2-40B4-BE49-F238E27FC236}">
                <a16:creationId xmlns:a16="http://schemas.microsoft.com/office/drawing/2014/main" id="{98E507F6-6689-4AFB-B3EF-C8BA2FE519C5}"/>
              </a:ext>
            </a:extLst>
          </p:cNvPr>
          <p:cNvSpPr>
            <a:spLocks noGrp="1"/>
          </p:cNvSpPr>
          <p:nvPr>
            <p:ph type="body" sz="quarter" idx="20"/>
          </p:nvPr>
        </p:nvSpPr>
        <p:spPr>
          <a:xfrm>
            <a:off x="1388853" y="3469515"/>
            <a:ext cx="10083148" cy="454456"/>
          </a:xfrm>
        </p:spPr>
        <p:txBody>
          <a:bodyPr/>
          <a:lstStyle/>
          <a:p>
            <a:r>
              <a:rPr lang="de-DE" dirty="0"/>
              <a:t>Maschinelle Methoden</a:t>
            </a:r>
          </a:p>
        </p:txBody>
      </p:sp>
      <p:sp>
        <p:nvSpPr>
          <p:cNvPr id="13" name="Textplatzhalter 12">
            <a:extLst>
              <a:ext uri="{FF2B5EF4-FFF2-40B4-BE49-F238E27FC236}">
                <a16:creationId xmlns:a16="http://schemas.microsoft.com/office/drawing/2014/main" id="{FA8160A0-DAFD-454B-881E-1239CFBC7ECE}"/>
              </a:ext>
            </a:extLst>
          </p:cNvPr>
          <p:cNvSpPr>
            <a:spLocks noGrp="1"/>
          </p:cNvSpPr>
          <p:nvPr>
            <p:ph type="body" sz="quarter" idx="21"/>
          </p:nvPr>
        </p:nvSpPr>
        <p:spPr>
          <a:xfrm>
            <a:off x="718801" y="4027505"/>
            <a:ext cx="452077" cy="494971"/>
          </a:xfrm>
        </p:spPr>
        <p:txBody>
          <a:bodyPr/>
          <a:lstStyle/>
          <a:p>
            <a:r>
              <a:rPr lang="de-DE" dirty="0"/>
              <a:t>5</a:t>
            </a:r>
          </a:p>
        </p:txBody>
      </p:sp>
      <p:sp>
        <p:nvSpPr>
          <p:cNvPr id="14" name="Textplatzhalter 13">
            <a:extLst>
              <a:ext uri="{FF2B5EF4-FFF2-40B4-BE49-F238E27FC236}">
                <a16:creationId xmlns:a16="http://schemas.microsoft.com/office/drawing/2014/main" id="{2DDE3C1A-D220-4967-B006-B2121B16A98B}"/>
              </a:ext>
            </a:extLst>
          </p:cNvPr>
          <p:cNvSpPr>
            <a:spLocks noGrp="1"/>
          </p:cNvSpPr>
          <p:nvPr>
            <p:ph type="body" sz="quarter" idx="22"/>
          </p:nvPr>
        </p:nvSpPr>
        <p:spPr>
          <a:xfrm>
            <a:off x="1388853" y="4068021"/>
            <a:ext cx="10083148" cy="454456"/>
          </a:xfrm>
        </p:spPr>
        <p:txBody>
          <a:bodyPr/>
          <a:lstStyle/>
          <a:p>
            <a:r>
              <a:rPr lang="de-DE" dirty="0"/>
              <a:t>Sentiment-Analyse</a:t>
            </a:r>
          </a:p>
        </p:txBody>
      </p:sp>
      <p:sp>
        <p:nvSpPr>
          <p:cNvPr id="15" name="Textplatzhalter 14">
            <a:extLst>
              <a:ext uri="{FF2B5EF4-FFF2-40B4-BE49-F238E27FC236}">
                <a16:creationId xmlns:a16="http://schemas.microsoft.com/office/drawing/2014/main" id="{7A9DD9CF-6EF5-49F9-967F-1F4BAD7C8DB2}"/>
              </a:ext>
            </a:extLst>
          </p:cNvPr>
          <p:cNvSpPr>
            <a:spLocks noGrp="1"/>
          </p:cNvSpPr>
          <p:nvPr>
            <p:ph type="body" sz="quarter" idx="23"/>
          </p:nvPr>
        </p:nvSpPr>
        <p:spPr/>
        <p:txBody>
          <a:bodyPr/>
          <a:lstStyle/>
          <a:p>
            <a:r>
              <a:rPr lang="de-DE" dirty="0"/>
              <a:t>6</a:t>
            </a:r>
          </a:p>
        </p:txBody>
      </p:sp>
      <p:sp>
        <p:nvSpPr>
          <p:cNvPr id="16" name="Textplatzhalter 15">
            <a:extLst>
              <a:ext uri="{FF2B5EF4-FFF2-40B4-BE49-F238E27FC236}">
                <a16:creationId xmlns:a16="http://schemas.microsoft.com/office/drawing/2014/main" id="{1F185D0F-8F47-4370-BC15-0EDB18FB25CA}"/>
              </a:ext>
            </a:extLst>
          </p:cNvPr>
          <p:cNvSpPr>
            <a:spLocks noGrp="1"/>
          </p:cNvSpPr>
          <p:nvPr>
            <p:ph type="body" sz="quarter" idx="24"/>
          </p:nvPr>
        </p:nvSpPr>
        <p:spPr/>
        <p:txBody>
          <a:bodyPr/>
          <a:lstStyle/>
          <a:p>
            <a:r>
              <a:rPr lang="de-DE" dirty="0"/>
              <a:t>Emotion-Analyse</a:t>
            </a:r>
          </a:p>
        </p:txBody>
      </p:sp>
      <p:sp>
        <p:nvSpPr>
          <p:cNvPr id="21" name="Datumsplatzhalter 20">
            <a:extLst>
              <a:ext uri="{FF2B5EF4-FFF2-40B4-BE49-F238E27FC236}">
                <a16:creationId xmlns:a16="http://schemas.microsoft.com/office/drawing/2014/main" id="{27D149F8-175B-4081-965E-C02F9D10511B}"/>
              </a:ext>
            </a:extLst>
          </p:cNvPr>
          <p:cNvSpPr>
            <a:spLocks noGrp="1"/>
          </p:cNvSpPr>
          <p:nvPr>
            <p:ph type="dt" sz="half" idx="29"/>
          </p:nvPr>
        </p:nvSpPr>
        <p:spPr/>
        <p:txBody>
          <a:bodyPr/>
          <a:lstStyle/>
          <a:p>
            <a:r>
              <a:rPr lang="de-DE" dirty="0"/>
              <a:t>|    01.02.2023</a:t>
            </a:r>
          </a:p>
        </p:txBody>
      </p:sp>
      <p:sp>
        <p:nvSpPr>
          <p:cNvPr id="22" name="Fußzeilenplatzhalter 21">
            <a:extLst>
              <a:ext uri="{FF2B5EF4-FFF2-40B4-BE49-F238E27FC236}">
                <a16:creationId xmlns:a16="http://schemas.microsoft.com/office/drawing/2014/main" id="{07B0A01A-B7B8-4479-897B-050E784E80EA}"/>
              </a:ext>
            </a:extLst>
          </p:cNvPr>
          <p:cNvSpPr>
            <a:spLocks noGrp="1"/>
          </p:cNvSpPr>
          <p:nvPr>
            <p:ph type="ftr" sz="quarter" idx="30"/>
          </p:nvPr>
        </p:nvSpPr>
        <p:spPr/>
        <p:txBody>
          <a:bodyPr/>
          <a:lstStyle/>
          <a:p>
            <a:r>
              <a:rPr lang="de-DE" dirty="0"/>
              <a:t>|       Universität Augsburg</a:t>
            </a:r>
          </a:p>
        </p:txBody>
      </p:sp>
      <p:sp>
        <p:nvSpPr>
          <p:cNvPr id="23" name="Foliennummernplatzhalter 22">
            <a:extLst>
              <a:ext uri="{FF2B5EF4-FFF2-40B4-BE49-F238E27FC236}">
                <a16:creationId xmlns:a16="http://schemas.microsoft.com/office/drawing/2014/main" id="{280ED7ED-E9C4-4638-AE85-2B7C19666896}"/>
              </a:ext>
            </a:extLst>
          </p:cNvPr>
          <p:cNvSpPr>
            <a:spLocks noGrp="1"/>
          </p:cNvSpPr>
          <p:nvPr>
            <p:ph type="sldNum" sz="quarter" idx="31"/>
          </p:nvPr>
        </p:nvSpPr>
        <p:spPr/>
        <p:txBody>
          <a:bodyPr/>
          <a:lstStyle/>
          <a:p>
            <a:fld id="{6567D7EC-8799-48C5-898A-08E264972062}" type="slidenum">
              <a:rPr lang="de-DE" smtClean="0"/>
              <a:pPr/>
              <a:t>2</a:t>
            </a:fld>
            <a:endParaRPr lang="de-DE" dirty="0"/>
          </a:p>
        </p:txBody>
      </p:sp>
      <p:sp>
        <p:nvSpPr>
          <p:cNvPr id="2" name="Textplatzhalter 14">
            <a:extLst>
              <a:ext uri="{FF2B5EF4-FFF2-40B4-BE49-F238E27FC236}">
                <a16:creationId xmlns:a16="http://schemas.microsoft.com/office/drawing/2014/main" id="{0F26A106-961B-A974-9908-4E15FA124541}"/>
              </a:ext>
            </a:extLst>
          </p:cNvPr>
          <p:cNvSpPr txBox="1">
            <a:spLocks/>
          </p:cNvSpPr>
          <p:nvPr/>
        </p:nvSpPr>
        <p:spPr>
          <a:xfrm>
            <a:off x="718800" y="5265040"/>
            <a:ext cx="452077" cy="454456"/>
          </a:xfrm>
          <a:prstGeom prst="rect">
            <a:avLst/>
          </a:prstGeom>
          <a:ln w="6350">
            <a:solidFill>
              <a:schemeClr val="tx2"/>
            </a:solidFill>
          </a:ln>
        </p:spPr>
        <p:txBody>
          <a:bodyPr vert="horz" lIns="0" tIns="0" rIns="0" bIns="0" rtlCol="0" anchor="ctr">
            <a:noAutofit/>
          </a:bodyPr>
          <a:lstStyle>
            <a:lvl1pPr marL="12600" indent="0" algn="ctr" defTabSz="914400" rtl="0" eaLnBrk="1" latinLnBrk="0" hangingPunct="1">
              <a:lnSpc>
                <a:spcPct val="100000"/>
              </a:lnSpc>
              <a:spcBef>
                <a:spcPts val="0"/>
              </a:spcBef>
              <a:buClr>
                <a:srgbClr val="AD007C"/>
              </a:buClr>
              <a:buFont typeface="Wingdings" panose="05000000000000000000" pitchFamily="2" charset="2"/>
              <a:buNone/>
              <a:defRPr sz="1800" kern="1200">
                <a:solidFill>
                  <a:schemeClr val="tx2"/>
                </a:solidFill>
                <a:latin typeface="+mj-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7</a:t>
            </a:r>
          </a:p>
        </p:txBody>
      </p:sp>
      <p:sp>
        <p:nvSpPr>
          <p:cNvPr id="3" name="Textplatzhalter 15">
            <a:extLst>
              <a:ext uri="{FF2B5EF4-FFF2-40B4-BE49-F238E27FC236}">
                <a16:creationId xmlns:a16="http://schemas.microsoft.com/office/drawing/2014/main" id="{200B442B-769D-2ED1-DE65-19B1229360A7}"/>
              </a:ext>
            </a:extLst>
          </p:cNvPr>
          <p:cNvSpPr txBox="1">
            <a:spLocks/>
          </p:cNvSpPr>
          <p:nvPr/>
        </p:nvSpPr>
        <p:spPr>
          <a:xfrm>
            <a:off x="1388853" y="5265040"/>
            <a:ext cx="10083148" cy="454456"/>
          </a:xfrm>
          <a:prstGeom prst="rect">
            <a:avLst/>
          </a:prstGeom>
        </p:spPr>
        <p:txBody>
          <a:bodyPr vert="horz" lIns="0" tIns="0" rIns="0" bIns="0" rtlCol="0" anchor="ctr">
            <a:noAutofit/>
          </a:bodyPr>
          <a:lstStyle>
            <a:lvl1pPr marL="12600" indent="0" algn="l" defTabSz="914400" rtl="0" eaLnBrk="1" latinLnBrk="0" hangingPunct="1">
              <a:lnSpc>
                <a:spcPct val="100000"/>
              </a:lnSpc>
              <a:spcBef>
                <a:spcPts val="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Use Cases &amp; </a:t>
            </a:r>
            <a:r>
              <a:rPr lang="de-DE" dirty="0" err="1"/>
              <a:t>Limitations</a:t>
            </a:r>
            <a:r>
              <a:rPr lang="de-DE" dirty="0"/>
              <a:t> von Text Mining</a:t>
            </a:r>
          </a:p>
        </p:txBody>
      </p:sp>
    </p:spTree>
    <p:extLst>
      <p:ext uri="{BB962C8B-B14F-4D97-AF65-F5344CB8AC3E}">
        <p14:creationId xmlns:p14="http://schemas.microsoft.com/office/powerpoint/2010/main" val="221763462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20</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3	Analyse</a:t>
            </a:r>
          </a:p>
        </p:txBody>
      </p:sp>
      <p:sp>
        <p:nvSpPr>
          <p:cNvPr id="2" name="Untertitel 13">
            <a:extLst>
              <a:ext uri="{FF2B5EF4-FFF2-40B4-BE49-F238E27FC236}">
                <a16:creationId xmlns:a16="http://schemas.microsoft.com/office/drawing/2014/main" id="{1C3577EE-5B58-9D07-430D-D09625419A4E}"/>
              </a:ext>
            </a:extLst>
          </p:cNvPr>
          <p:cNvSpPr>
            <a:spLocks noGrp="1"/>
          </p:cNvSpPr>
          <p:nvPr>
            <p:ph type="subTitle" idx="13"/>
          </p:nvPr>
        </p:nvSpPr>
        <p:spPr>
          <a:xfrm>
            <a:off x="719400" y="1181818"/>
            <a:ext cx="10753200" cy="366609"/>
          </a:xfrm>
        </p:spPr>
        <p:txBody>
          <a:bodyPr/>
          <a:lstStyle/>
          <a:p>
            <a:r>
              <a:rPr lang="de-DE" dirty="0"/>
              <a:t>Dialoge pro Platzkategorie</a:t>
            </a:r>
          </a:p>
          <a:p>
            <a:endParaRPr lang="de-DE" dirty="0"/>
          </a:p>
          <a:p>
            <a:endParaRPr lang="de-DE" dirty="0"/>
          </a:p>
          <a:p>
            <a:endParaRPr lang="de-DE" dirty="0"/>
          </a:p>
        </p:txBody>
      </p:sp>
      <p:pic>
        <p:nvPicPr>
          <p:cNvPr id="11" name="Grafik 10">
            <a:extLst>
              <a:ext uri="{FF2B5EF4-FFF2-40B4-BE49-F238E27FC236}">
                <a16:creationId xmlns:a16="http://schemas.microsoft.com/office/drawing/2014/main" id="{7E7647F9-5654-8ACD-1EEB-3C93F0B8C2F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166553" y="1239358"/>
            <a:ext cx="8464067" cy="5169383"/>
          </a:xfrm>
          <a:prstGeom prst="rect">
            <a:avLst/>
          </a:prstGeom>
        </p:spPr>
      </p:pic>
      <p:sp>
        <p:nvSpPr>
          <p:cNvPr id="4" name="Textfeld 3">
            <a:extLst>
              <a:ext uri="{FF2B5EF4-FFF2-40B4-BE49-F238E27FC236}">
                <a16:creationId xmlns:a16="http://schemas.microsoft.com/office/drawing/2014/main" id="{7DCA771C-7BE1-5D1C-AC23-819F669C808C}"/>
              </a:ext>
            </a:extLst>
          </p:cNvPr>
          <p:cNvSpPr txBox="1"/>
          <p:nvPr/>
        </p:nvSpPr>
        <p:spPr>
          <a:xfrm>
            <a:off x="302648" y="4700241"/>
            <a:ext cx="3983230" cy="1754326"/>
          </a:xfrm>
          <a:prstGeom prst="rect">
            <a:avLst/>
          </a:prstGeom>
          <a:solidFill>
            <a:schemeClr val="tx1"/>
          </a:solidFill>
        </p:spPr>
        <p:txBody>
          <a:bodyPr wrap="square">
            <a:spAutoFit/>
          </a:bodyPr>
          <a:lstStyle/>
          <a:p>
            <a:r>
              <a:rPr lang="en-US" b="0" dirty="0" err="1">
                <a:solidFill>
                  <a:srgbClr val="9CDCFE"/>
                </a:solidFill>
                <a:effectLst/>
              </a:rPr>
              <a:t>place_count</a:t>
            </a:r>
            <a:r>
              <a:rPr lang="en-US" b="0" dirty="0">
                <a:solidFill>
                  <a:srgbClr val="D4D4D4"/>
                </a:solidFill>
                <a:effectLst/>
              </a:rPr>
              <a:t> = </a:t>
            </a:r>
            <a:r>
              <a:rPr lang="en-US" b="0" dirty="0" err="1">
                <a:solidFill>
                  <a:srgbClr val="9CDCFE"/>
                </a:solidFill>
                <a:effectLst/>
              </a:rPr>
              <a:t>df_ChDiCp</a:t>
            </a:r>
            <a:r>
              <a:rPr lang="en-US" b="0" dirty="0">
                <a:solidFill>
                  <a:srgbClr val="D4D4D4"/>
                </a:solidFill>
                <a:effectLst/>
              </a:rPr>
              <a:t>[</a:t>
            </a:r>
            <a:r>
              <a:rPr lang="en-US" b="0" dirty="0">
                <a:solidFill>
                  <a:srgbClr val="CE9178"/>
                </a:solidFill>
                <a:effectLst/>
              </a:rPr>
              <a:t>'Place ID’</a:t>
            </a:r>
            <a:r>
              <a:rPr lang="en-US" b="0" dirty="0">
                <a:solidFill>
                  <a:srgbClr val="D4D4D4"/>
                </a:solidFill>
                <a:effectLst/>
              </a:rPr>
              <a:t>]</a:t>
            </a:r>
          </a:p>
          <a:p>
            <a:r>
              <a:rPr lang="en-US" dirty="0">
                <a:solidFill>
                  <a:srgbClr val="D4D4D4"/>
                </a:solidFill>
              </a:rPr>
              <a:t>		</a:t>
            </a:r>
            <a:r>
              <a:rPr lang="en-US" b="0" dirty="0">
                <a:solidFill>
                  <a:srgbClr val="D4D4D4"/>
                </a:solidFill>
                <a:effectLst/>
              </a:rPr>
              <a:t>.</a:t>
            </a:r>
            <a:r>
              <a:rPr lang="en-US" b="0" dirty="0" err="1">
                <a:solidFill>
                  <a:srgbClr val="DCDCAA"/>
                </a:solidFill>
                <a:effectLst/>
              </a:rPr>
              <a:t>value_counts</a:t>
            </a:r>
            <a:r>
              <a:rPr lang="en-US" b="0" dirty="0">
                <a:solidFill>
                  <a:srgbClr val="D4D4D4"/>
                </a:solidFill>
                <a:effectLst/>
              </a:rPr>
              <a:t>()</a:t>
            </a:r>
          </a:p>
          <a:p>
            <a:r>
              <a:rPr lang="en-US" dirty="0">
                <a:solidFill>
                  <a:srgbClr val="D4D4D4"/>
                </a:solidFill>
              </a:rPr>
              <a:t>[…]</a:t>
            </a:r>
            <a:endParaRPr lang="en-US" b="0" dirty="0">
              <a:solidFill>
                <a:srgbClr val="D4D4D4"/>
              </a:solidFill>
              <a:effectLst/>
            </a:endParaRPr>
          </a:p>
          <a:p>
            <a:r>
              <a:rPr lang="de-DE" b="0" dirty="0" err="1">
                <a:solidFill>
                  <a:srgbClr val="9CDCFE"/>
                </a:solidFill>
                <a:effectLst/>
              </a:rPr>
              <a:t>category</a:t>
            </a:r>
            <a:r>
              <a:rPr lang="de-DE" b="0" dirty="0">
                <a:solidFill>
                  <a:srgbClr val="D4D4D4"/>
                </a:solidFill>
                <a:effectLst/>
              </a:rPr>
              <a:t> = </a:t>
            </a:r>
            <a:r>
              <a:rPr lang="de-DE" b="0" dirty="0" err="1">
                <a:solidFill>
                  <a:srgbClr val="9CDCFE"/>
                </a:solidFill>
                <a:effectLst/>
              </a:rPr>
              <a:t>places_counts</a:t>
            </a:r>
            <a:endParaRPr lang="de-DE" b="0" dirty="0">
              <a:solidFill>
                <a:srgbClr val="D4D4D4"/>
              </a:solidFill>
              <a:effectLst/>
            </a:endParaRPr>
          </a:p>
          <a:p>
            <a:r>
              <a:rPr lang="de-DE" dirty="0">
                <a:solidFill>
                  <a:srgbClr val="D4D4D4"/>
                </a:solidFill>
              </a:rPr>
              <a:t>	.</a:t>
            </a:r>
            <a:r>
              <a:rPr lang="de-DE" b="0" dirty="0" err="1">
                <a:solidFill>
                  <a:srgbClr val="DCDCAA"/>
                </a:solidFill>
                <a:effectLst/>
              </a:rPr>
              <a:t>groupby</a:t>
            </a:r>
            <a:r>
              <a:rPr lang="de-DE" b="0" dirty="0">
                <a:solidFill>
                  <a:srgbClr val="D4D4D4"/>
                </a:solidFill>
                <a:effectLst/>
              </a:rPr>
              <a:t>(</a:t>
            </a:r>
            <a:r>
              <a:rPr lang="de-DE" b="0" dirty="0">
                <a:solidFill>
                  <a:srgbClr val="CE9178"/>
                </a:solidFill>
                <a:effectLst/>
              </a:rPr>
              <a:t>'</a:t>
            </a:r>
            <a:r>
              <a:rPr lang="de-DE" b="0" dirty="0" err="1">
                <a:solidFill>
                  <a:srgbClr val="CE9178"/>
                </a:solidFill>
                <a:effectLst/>
              </a:rPr>
              <a:t>PlaceCategory</a:t>
            </a:r>
            <a:r>
              <a:rPr lang="de-DE" b="0" dirty="0">
                <a:solidFill>
                  <a:srgbClr val="CE9178"/>
                </a:solidFill>
                <a:effectLst/>
              </a:rPr>
              <a:t>‘</a:t>
            </a:r>
            <a:r>
              <a:rPr lang="de-DE" b="0" dirty="0">
                <a:solidFill>
                  <a:srgbClr val="D4D4D4"/>
                </a:solidFill>
                <a:effectLst/>
              </a:rPr>
              <a:t>)</a:t>
            </a:r>
          </a:p>
          <a:p>
            <a:r>
              <a:rPr lang="de-DE" dirty="0">
                <a:solidFill>
                  <a:srgbClr val="D4D4D4"/>
                </a:solidFill>
              </a:rPr>
              <a:t>	.</a:t>
            </a:r>
            <a:r>
              <a:rPr lang="de-DE" b="0" dirty="0" err="1">
                <a:solidFill>
                  <a:srgbClr val="D4D4D4"/>
                </a:solidFill>
                <a:effectLst/>
              </a:rPr>
              <a:t>Counts.</a:t>
            </a:r>
            <a:r>
              <a:rPr lang="de-DE" b="0" dirty="0" err="1">
                <a:solidFill>
                  <a:srgbClr val="DCDCAA"/>
                </a:solidFill>
                <a:effectLst/>
              </a:rPr>
              <a:t>sum</a:t>
            </a:r>
            <a:r>
              <a:rPr lang="de-DE" b="0" dirty="0">
                <a:solidFill>
                  <a:srgbClr val="D4D4D4"/>
                </a:solidFill>
                <a:effectLst/>
              </a:rPr>
              <a:t>()</a:t>
            </a:r>
          </a:p>
        </p:txBody>
      </p:sp>
    </p:spTree>
    <p:extLst>
      <p:ext uri="{BB962C8B-B14F-4D97-AF65-F5344CB8AC3E}">
        <p14:creationId xmlns:p14="http://schemas.microsoft.com/office/powerpoint/2010/main" val="165959021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21</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3	Analyse</a:t>
            </a:r>
          </a:p>
        </p:txBody>
      </p:sp>
      <p:sp>
        <p:nvSpPr>
          <p:cNvPr id="2" name="Untertitel 13">
            <a:extLst>
              <a:ext uri="{FF2B5EF4-FFF2-40B4-BE49-F238E27FC236}">
                <a16:creationId xmlns:a16="http://schemas.microsoft.com/office/drawing/2014/main" id="{1C3577EE-5B58-9D07-430D-D09625419A4E}"/>
              </a:ext>
            </a:extLst>
          </p:cNvPr>
          <p:cNvSpPr>
            <a:spLocks noGrp="1"/>
          </p:cNvSpPr>
          <p:nvPr>
            <p:ph type="subTitle" idx="13"/>
          </p:nvPr>
        </p:nvSpPr>
        <p:spPr>
          <a:xfrm>
            <a:off x="719400" y="1181818"/>
            <a:ext cx="10753200" cy="366609"/>
          </a:xfrm>
        </p:spPr>
        <p:txBody>
          <a:bodyPr/>
          <a:lstStyle/>
          <a:p>
            <a:r>
              <a:rPr lang="de-DE" dirty="0"/>
              <a:t>Dialoge pro Platz</a:t>
            </a:r>
          </a:p>
          <a:p>
            <a:endParaRPr lang="de-DE" dirty="0"/>
          </a:p>
          <a:p>
            <a:endParaRPr lang="de-DE" dirty="0"/>
          </a:p>
          <a:p>
            <a:endParaRPr lang="de-DE" dirty="0"/>
          </a:p>
        </p:txBody>
      </p:sp>
      <p:pic>
        <p:nvPicPr>
          <p:cNvPr id="15" name="Grafik 14">
            <a:extLst>
              <a:ext uri="{FF2B5EF4-FFF2-40B4-BE49-F238E27FC236}">
                <a16:creationId xmlns:a16="http://schemas.microsoft.com/office/drawing/2014/main" id="{0BEF41C8-70DC-5AAE-B5CD-6C3357AE50EE}"/>
              </a:ext>
            </a:extLst>
          </p:cNvPr>
          <p:cNvPicPr>
            <a:picLocks noChangeAspect="1"/>
          </p:cNvPicPr>
          <p:nvPr/>
        </p:nvPicPr>
        <p:blipFill>
          <a:blip r:embed="rId2"/>
          <a:stretch>
            <a:fillRect/>
          </a:stretch>
        </p:blipFill>
        <p:spPr>
          <a:xfrm>
            <a:off x="841150" y="1579942"/>
            <a:ext cx="10509700" cy="4888935"/>
          </a:xfrm>
          <a:prstGeom prst="rect">
            <a:avLst/>
          </a:prstGeom>
        </p:spPr>
      </p:pic>
    </p:spTree>
    <p:extLst>
      <p:ext uri="{BB962C8B-B14F-4D97-AF65-F5344CB8AC3E}">
        <p14:creationId xmlns:p14="http://schemas.microsoft.com/office/powerpoint/2010/main" val="11379515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Untertitel 13">
            <a:extLst>
              <a:ext uri="{FF2B5EF4-FFF2-40B4-BE49-F238E27FC236}">
                <a16:creationId xmlns:a16="http://schemas.microsoft.com/office/drawing/2014/main" id="{A3E3A8C0-9B83-5989-34BE-29E6E0EBB2E1}"/>
              </a:ext>
            </a:extLst>
          </p:cNvPr>
          <p:cNvSpPr>
            <a:spLocks noGrp="1"/>
          </p:cNvSpPr>
          <p:nvPr>
            <p:ph type="subTitle" idx="13"/>
          </p:nvPr>
        </p:nvSpPr>
        <p:spPr>
          <a:xfrm>
            <a:off x="719400" y="1181818"/>
            <a:ext cx="10753200" cy="366609"/>
          </a:xfrm>
        </p:spPr>
        <p:txBody>
          <a:bodyPr/>
          <a:lstStyle/>
          <a:p>
            <a:r>
              <a:rPr lang="de-DE" dirty="0"/>
              <a:t>Netzwerkanalyse</a:t>
            </a:r>
          </a:p>
          <a:p>
            <a:endParaRPr lang="de-DE" dirty="0"/>
          </a:p>
          <a:p>
            <a:endParaRPr lang="de-DE" dirty="0"/>
          </a:p>
          <a:p>
            <a:endParaRPr lang="de-DE" dirty="0"/>
          </a:p>
        </p:txBody>
      </p:sp>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22</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20725" algn="l"/>
              </a:tabLst>
            </a:pPr>
            <a:r>
              <a:rPr lang="de-DE" dirty="0"/>
              <a:t>3	Analyse</a:t>
            </a:r>
          </a:p>
        </p:txBody>
      </p:sp>
      <p:pic>
        <p:nvPicPr>
          <p:cNvPr id="16" name="Grafik 15">
            <a:extLst>
              <a:ext uri="{FF2B5EF4-FFF2-40B4-BE49-F238E27FC236}">
                <a16:creationId xmlns:a16="http://schemas.microsoft.com/office/drawing/2014/main" id="{14305B55-6772-350B-9E5D-01DBFDB0C2C3}"/>
              </a:ext>
            </a:extLst>
          </p:cNvPr>
          <p:cNvPicPr>
            <a:picLocks noChangeAspect="1"/>
          </p:cNvPicPr>
          <p:nvPr/>
        </p:nvPicPr>
        <p:blipFill rotWithShape="1">
          <a:blip r:embed="rId2"/>
          <a:srcRect l="15484" t="22666" r="43834" b="10963"/>
          <a:stretch/>
        </p:blipFill>
        <p:spPr>
          <a:xfrm>
            <a:off x="6611594" y="1540565"/>
            <a:ext cx="4960040" cy="4551680"/>
          </a:xfrm>
          <a:prstGeom prst="rect">
            <a:avLst/>
          </a:prstGeom>
        </p:spPr>
      </p:pic>
      <p:sp>
        <p:nvSpPr>
          <p:cNvPr id="2" name="Rechteck: abgerundete Ecken 1">
            <a:extLst>
              <a:ext uri="{FF2B5EF4-FFF2-40B4-BE49-F238E27FC236}">
                <a16:creationId xmlns:a16="http://schemas.microsoft.com/office/drawing/2014/main" id="{747891A7-1467-DBE5-AD6D-6551DABB97FD}"/>
              </a:ext>
            </a:extLst>
          </p:cNvPr>
          <p:cNvSpPr/>
          <p:nvPr/>
        </p:nvSpPr>
        <p:spPr>
          <a:xfrm>
            <a:off x="719400" y="1677206"/>
            <a:ext cx="4522055" cy="10188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a:tabLst/>
            </a:pPr>
            <a:r>
              <a:rPr lang="de-DE" sz="1800" dirty="0">
                <a:solidFill>
                  <a:schemeClr val="tx1"/>
                </a:solidFill>
              </a:rPr>
              <a:t>Wird in einem Dialog eine Person genannt?</a:t>
            </a:r>
          </a:p>
        </p:txBody>
      </p:sp>
      <p:sp>
        <p:nvSpPr>
          <p:cNvPr id="3" name="Rechteck: abgerundete Ecken 2">
            <a:extLst>
              <a:ext uri="{FF2B5EF4-FFF2-40B4-BE49-F238E27FC236}">
                <a16:creationId xmlns:a16="http://schemas.microsoft.com/office/drawing/2014/main" id="{5ECEDD81-AA3B-5399-76DD-094B4B24C32C}"/>
              </a:ext>
            </a:extLst>
          </p:cNvPr>
          <p:cNvSpPr/>
          <p:nvPr/>
        </p:nvSpPr>
        <p:spPr>
          <a:xfrm>
            <a:off x="954495" y="2905166"/>
            <a:ext cx="4522055" cy="10188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1800" dirty="0">
                <a:solidFill>
                  <a:schemeClr val="tx1"/>
                </a:solidFill>
              </a:rPr>
              <a:t>Welche Kombinationen (Paare) gibt es von den zehn Personen mit den größten Redeanteilen?</a:t>
            </a:r>
          </a:p>
        </p:txBody>
      </p:sp>
      <p:sp>
        <p:nvSpPr>
          <p:cNvPr id="10" name="Rechteck: abgerundete Ecken 9">
            <a:extLst>
              <a:ext uri="{FF2B5EF4-FFF2-40B4-BE49-F238E27FC236}">
                <a16:creationId xmlns:a16="http://schemas.microsoft.com/office/drawing/2014/main" id="{D3E5AC21-188C-0508-8DFC-60B7E6C98898}"/>
              </a:ext>
            </a:extLst>
          </p:cNvPr>
          <p:cNvSpPr/>
          <p:nvPr/>
        </p:nvSpPr>
        <p:spPr>
          <a:xfrm>
            <a:off x="1267000" y="4093886"/>
            <a:ext cx="4522055" cy="10188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1800" dirty="0">
                <a:solidFill>
                  <a:schemeClr val="tx1"/>
                </a:solidFill>
              </a:rPr>
              <a:t>Wie oft kommt jedes </a:t>
            </a:r>
            <a:r>
              <a:rPr lang="de-DE" dirty="0">
                <a:solidFill>
                  <a:schemeClr val="tx1"/>
                </a:solidFill>
              </a:rPr>
              <a:t>Paar</a:t>
            </a:r>
            <a:r>
              <a:rPr lang="de-DE" sz="1800" dirty="0">
                <a:solidFill>
                  <a:schemeClr val="tx1"/>
                </a:solidFill>
              </a:rPr>
              <a:t> vor?</a:t>
            </a:r>
          </a:p>
        </p:txBody>
      </p:sp>
      <p:sp>
        <p:nvSpPr>
          <p:cNvPr id="14" name="Rechteck: abgerundete Ecken 13">
            <a:extLst>
              <a:ext uri="{FF2B5EF4-FFF2-40B4-BE49-F238E27FC236}">
                <a16:creationId xmlns:a16="http://schemas.microsoft.com/office/drawing/2014/main" id="{3774D8E6-C2CC-FF74-225B-923BF7297F7E}"/>
              </a:ext>
            </a:extLst>
          </p:cNvPr>
          <p:cNvSpPr/>
          <p:nvPr/>
        </p:nvSpPr>
        <p:spPr>
          <a:xfrm>
            <a:off x="1583887" y="5331302"/>
            <a:ext cx="4483313" cy="89573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Grafik</a:t>
            </a:r>
          </a:p>
        </p:txBody>
      </p:sp>
      <p:grpSp>
        <p:nvGrpSpPr>
          <p:cNvPr id="15" name="Gruppieren 14">
            <a:extLst>
              <a:ext uri="{FF2B5EF4-FFF2-40B4-BE49-F238E27FC236}">
                <a16:creationId xmlns:a16="http://schemas.microsoft.com/office/drawing/2014/main" id="{B50CAD28-E373-7FDB-A1F5-95D1BBF34BC4}"/>
              </a:ext>
            </a:extLst>
          </p:cNvPr>
          <p:cNvGrpSpPr/>
          <p:nvPr/>
        </p:nvGrpSpPr>
        <p:grpSpPr>
          <a:xfrm>
            <a:off x="4902501" y="2342204"/>
            <a:ext cx="677907" cy="677907"/>
            <a:chOff x="3821353" y="718563"/>
            <a:chExt cx="677907" cy="677907"/>
          </a:xfrm>
        </p:grpSpPr>
        <p:sp>
          <p:nvSpPr>
            <p:cNvPr id="18" name="Pfeil: nach unten 17">
              <a:extLst>
                <a:ext uri="{FF2B5EF4-FFF2-40B4-BE49-F238E27FC236}">
                  <a16:creationId xmlns:a16="http://schemas.microsoft.com/office/drawing/2014/main" id="{31E520D6-3989-173E-C743-3AE5952210F1}"/>
                </a:ext>
              </a:extLst>
            </p:cNvPr>
            <p:cNvSpPr/>
            <p:nvPr/>
          </p:nvSpPr>
          <p:spPr>
            <a:xfrm>
              <a:off x="3821353" y="718563"/>
              <a:ext cx="677907" cy="677907"/>
            </a:xfrm>
            <a:prstGeom prst="downArrow">
              <a:avLst>
                <a:gd name="adj1" fmla="val 55000"/>
                <a:gd name="adj2" fmla="val 45000"/>
              </a:avLst>
            </a:prstGeom>
            <a:solidFill>
              <a:srgbClr val="00AECF">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9" name="Pfeil: nach unten 4">
              <a:extLst>
                <a:ext uri="{FF2B5EF4-FFF2-40B4-BE49-F238E27FC236}">
                  <a16:creationId xmlns:a16="http://schemas.microsoft.com/office/drawing/2014/main" id="{D7C70761-2A74-31D8-F6EA-DDE25B4394C2}"/>
                </a:ext>
              </a:extLst>
            </p:cNvPr>
            <p:cNvSpPr txBox="1"/>
            <p:nvPr/>
          </p:nvSpPr>
          <p:spPr>
            <a:xfrm>
              <a:off x="3973882" y="718563"/>
              <a:ext cx="372849" cy="51012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de-DE" sz="1800" kern="1200" baseline="-25000">
                <a:solidFill>
                  <a:schemeClr val="tx1"/>
                </a:solidFill>
              </a:endParaRPr>
            </a:p>
          </p:txBody>
        </p:sp>
      </p:grpSp>
      <p:grpSp>
        <p:nvGrpSpPr>
          <p:cNvPr id="20" name="Gruppieren 19">
            <a:extLst>
              <a:ext uri="{FF2B5EF4-FFF2-40B4-BE49-F238E27FC236}">
                <a16:creationId xmlns:a16="http://schemas.microsoft.com/office/drawing/2014/main" id="{21408BF9-D43A-CF5B-2234-529768160C09}"/>
              </a:ext>
            </a:extLst>
          </p:cNvPr>
          <p:cNvGrpSpPr/>
          <p:nvPr/>
        </p:nvGrpSpPr>
        <p:grpSpPr>
          <a:xfrm>
            <a:off x="5137596" y="3567021"/>
            <a:ext cx="677907" cy="677907"/>
            <a:chOff x="3821353" y="718563"/>
            <a:chExt cx="677907" cy="677907"/>
          </a:xfrm>
        </p:grpSpPr>
        <p:sp>
          <p:nvSpPr>
            <p:cNvPr id="21" name="Pfeil: nach unten 20">
              <a:extLst>
                <a:ext uri="{FF2B5EF4-FFF2-40B4-BE49-F238E27FC236}">
                  <a16:creationId xmlns:a16="http://schemas.microsoft.com/office/drawing/2014/main" id="{F1C8C2F2-4AB2-8D03-12A7-BD2CC514C70B}"/>
                </a:ext>
              </a:extLst>
            </p:cNvPr>
            <p:cNvSpPr/>
            <p:nvPr/>
          </p:nvSpPr>
          <p:spPr>
            <a:xfrm>
              <a:off x="3821353" y="718563"/>
              <a:ext cx="677907" cy="677907"/>
            </a:xfrm>
            <a:prstGeom prst="downArrow">
              <a:avLst>
                <a:gd name="adj1" fmla="val 55000"/>
                <a:gd name="adj2" fmla="val 45000"/>
              </a:avLst>
            </a:prstGeom>
            <a:solidFill>
              <a:srgbClr val="00AECF">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2" name="Pfeil: nach unten 4">
              <a:extLst>
                <a:ext uri="{FF2B5EF4-FFF2-40B4-BE49-F238E27FC236}">
                  <a16:creationId xmlns:a16="http://schemas.microsoft.com/office/drawing/2014/main" id="{ABD9D52A-CE2B-23B7-7140-A7E7681CA689}"/>
                </a:ext>
              </a:extLst>
            </p:cNvPr>
            <p:cNvSpPr txBox="1"/>
            <p:nvPr/>
          </p:nvSpPr>
          <p:spPr>
            <a:xfrm>
              <a:off x="3973882" y="718563"/>
              <a:ext cx="372849" cy="51012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de-DE" sz="1800" kern="1200" baseline="-25000">
                <a:solidFill>
                  <a:schemeClr val="tx1"/>
                </a:solidFill>
              </a:endParaRPr>
            </a:p>
          </p:txBody>
        </p:sp>
      </p:grpSp>
      <p:grpSp>
        <p:nvGrpSpPr>
          <p:cNvPr id="23" name="Gruppieren 22">
            <a:extLst>
              <a:ext uri="{FF2B5EF4-FFF2-40B4-BE49-F238E27FC236}">
                <a16:creationId xmlns:a16="http://schemas.microsoft.com/office/drawing/2014/main" id="{F7527BF1-B60B-2C92-572D-B4268D7E94A8}"/>
              </a:ext>
            </a:extLst>
          </p:cNvPr>
          <p:cNvGrpSpPr/>
          <p:nvPr/>
        </p:nvGrpSpPr>
        <p:grpSpPr>
          <a:xfrm>
            <a:off x="5450101" y="4759332"/>
            <a:ext cx="677907" cy="677907"/>
            <a:chOff x="3821353" y="718563"/>
            <a:chExt cx="677907" cy="677907"/>
          </a:xfrm>
        </p:grpSpPr>
        <p:sp>
          <p:nvSpPr>
            <p:cNvPr id="24" name="Pfeil: nach unten 23">
              <a:extLst>
                <a:ext uri="{FF2B5EF4-FFF2-40B4-BE49-F238E27FC236}">
                  <a16:creationId xmlns:a16="http://schemas.microsoft.com/office/drawing/2014/main" id="{F33B1F8D-C4D7-B682-6A74-B0DE415B8F6F}"/>
                </a:ext>
              </a:extLst>
            </p:cNvPr>
            <p:cNvSpPr/>
            <p:nvPr/>
          </p:nvSpPr>
          <p:spPr>
            <a:xfrm>
              <a:off x="3821353" y="718563"/>
              <a:ext cx="677907" cy="677907"/>
            </a:xfrm>
            <a:prstGeom prst="downArrow">
              <a:avLst>
                <a:gd name="adj1" fmla="val 55000"/>
                <a:gd name="adj2" fmla="val 45000"/>
              </a:avLst>
            </a:prstGeom>
            <a:solidFill>
              <a:srgbClr val="00AECF">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5" name="Pfeil: nach unten 4">
              <a:extLst>
                <a:ext uri="{FF2B5EF4-FFF2-40B4-BE49-F238E27FC236}">
                  <a16:creationId xmlns:a16="http://schemas.microsoft.com/office/drawing/2014/main" id="{ECD340D6-9D79-F1CB-57F0-DF81F2AF7D2F}"/>
                </a:ext>
              </a:extLst>
            </p:cNvPr>
            <p:cNvSpPr txBox="1"/>
            <p:nvPr/>
          </p:nvSpPr>
          <p:spPr>
            <a:xfrm>
              <a:off x="3973882" y="718563"/>
              <a:ext cx="372849" cy="51012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de-DE" sz="1800" kern="1200" baseline="-25000">
                <a:solidFill>
                  <a:schemeClr val="tx1"/>
                </a:solidFill>
              </a:endParaRPr>
            </a:p>
          </p:txBody>
        </p:sp>
      </p:grpSp>
    </p:spTree>
    <p:extLst>
      <p:ext uri="{BB962C8B-B14F-4D97-AF65-F5344CB8AC3E}">
        <p14:creationId xmlns:p14="http://schemas.microsoft.com/office/powerpoint/2010/main" val="299683823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E76036B-15AD-69ED-1A9A-C0718C328CEF}"/>
              </a:ext>
            </a:extLst>
          </p:cNvPr>
          <p:cNvSpPr>
            <a:spLocks noGrp="1"/>
          </p:cNvSpPr>
          <p:nvPr>
            <p:ph type="title"/>
          </p:nvPr>
        </p:nvSpPr>
        <p:spPr/>
        <p:txBody>
          <a:bodyPr/>
          <a:lstStyle/>
          <a:p>
            <a:pPr>
              <a:tabLst>
                <a:tab pos="720725" algn="l"/>
              </a:tabLst>
            </a:pPr>
            <a:r>
              <a:rPr lang="de-DE" dirty="0"/>
              <a:t>3	Analyse</a:t>
            </a:r>
          </a:p>
        </p:txBody>
      </p:sp>
      <p:sp>
        <p:nvSpPr>
          <p:cNvPr id="11" name="Untertitel 13">
            <a:extLst>
              <a:ext uri="{FF2B5EF4-FFF2-40B4-BE49-F238E27FC236}">
                <a16:creationId xmlns:a16="http://schemas.microsoft.com/office/drawing/2014/main" id="{9EE8A736-07B8-B3C5-8854-6939A0F310A8}"/>
              </a:ext>
            </a:extLst>
          </p:cNvPr>
          <p:cNvSpPr>
            <a:spLocks noGrp="1"/>
          </p:cNvSpPr>
          <p:nvPr>
            <p:ph type="subTitle" idx="13"/>
          </p:nvPr>
        </p:nvSpPr>
        <p:spPr>
          <a:xfrm>
            <a:off x="719400" y="1181818"/>
            <a:ext cx="10753200" cy="366609"/>
          </a:xfrm>
        </p:spPr>
        <p:txBody>
          <a:bodyPr/>
          <a:lstStyle/>
          <a:p>
            <a:r>
              <a:rPr lang="de-DE" dirty="0"/>
              <a:t>Netzwerkanalyse</a:t>
            </a:r>
          </a:p>
          <a:p>
            <a:endParaRPr lang="de-DE" dirty="0"/>
          </a:p>
          <a:p>
            <a:endParaRPr lang="de-DE" dirty="0"/>
          </a:p>
          <a:p>
            <a:endParaRPr lang="de-DE" dirty="0"/>
          </a:p>
        </p:txBody>
      </p:sp>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23</a:t>
            </a:fld>
            <a:endParaRPr lang="de-DE" dirty="0">
              <a:solidFill>
                <a:prstClr val="black"/>
              </a:solidFill>
            </a:endParaRPr>
          </a:p>
        </p:txBody>
      </p:sp>
      <p:pic>
        <p:nvPicPr>
          <p:cNvPr id="3" name="Grafik 2">
            <a:extLst>
              <a:ext uri="{FF2B5EF4-FFF2-40B4-BE49-F238E27FC236}">
                <a16:creationId xmlns:a16="http://schemas.microsoft.com/office/drawing/2014/main" id="{4338406A-D701-B967-514F-C442B8931D10}"/>
              </a:ext>
            </a:extLst>
          </p:cNvPr>
          <p:cNvPicPr>
            <a:picLocks noChangeAspect="1"/>
          </p:cNvPicPr>
          <p:nvPr/>
        </p:nvPicPr>
        <p:blipFill rotWithShape="1">
          <a:blip r:embed="rId2">
            <a:clrChange>
              <a:clrFrom>
                <a:srgbClr val="FFFFFF"/>
              </a:clrFrom>
              <a:clrTo>
                <a:srgbClr val="FFFFFF">
                  <a:alpha val="0"/>
                </a:srgbClr>
              </a:clrTo>
            </a:clrChange>
          </a:blip>
          <a:srcRect b="5215"/>
          <a:stretch/>
        </p:blipFill>
        <p:spPr>
          <a:xfrm>
            <a:off x="2357120" y="1181818"/>
            <a:ext cx="7852822" cy="5427283"/>
          </a:xfrm>
          <a:prstGeom prst="rect">
            <a:avLst/>
          </a:prstGeom>
        </p:spPr>
      </p:pic>
    </p:spTree>
    <p:extLst>
      <p:ext uri="{BB962C8B-B14F-4D97-AF65-F5344CB8AC3E}">
        <p14:creationId xmlns:p14="http://schemas.microsoft.com/office/powerpoint/2010/main" val="109084170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933E9D1-B3C0-487D-EC5A-5C502CCB33B9}"/>
              </a:ext>
            </a:extLst>
          </p:cNvPr>
          <p:cNvSpPr>
            <a:spLocks noGrp="1"/>
          </p:cNvSpPr>
          <p:nvPr>
            <p:ph type="body" sz="quarter" idx="11"/>
          </p:nvPr>
        </p:nvSpPr>
        <p:spPr/>
        <p:txBody>
          <a:bodyPr/>
          <a:lstStyle/>
          <a:p>
            <a:r>
              <a:rPr lang="de-DE" dirty="0"/>
              <a:t>Maschinelle Methoden</a:t>
            </a:r>
          </a:p>
          <a:p>
            <a:endParaRPr lang="de-DE" dirty="0"/>
          </a:p>
        </p:txBody>
      </p:sp>
      <p:sp>
        <p:nvSpPr>
          <p:cNvPr id="3" name="Bildplatzhalter 2">
            <a:extLst>
              <a:ext uri="{FF2B5EF4-FFF2-40B4-BE49-F238E27FC236}">
                <a16:creationId xmlns:a16="http://schemas.microsoft.com/office/drawing/2014/main" id="{45433C37-93BE-F14D-051C-6BA2A16B7E9A}"/>
              </a:ext>
            </a:extLst>
          </p:cNvPr>
          <p:cNvSpPr>
            <a:spLocks noGrp="1"/>
          </p:cNvSpPr>
          <p:nvPr>
            <p:ph type="pic" sz="quarter" idx="12"/>
          </p:nvPr>
        </p:nvSpPr>
        <p:spPr/>
      </p:sp>
    </p:spTree>
    <p:extLst>
      <p:ext uri="{BB962C8B-B14F-4D97-AF65-F5344CB8AC3E}">
        <p14:creationId xmlns:p14="http://schemas.microsoft.com/office/powerpoint/2010/main" val="424427446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7DBB7C7-8048-7428-FB80-99AC815E08A9}"/>
              </a:ext>
            </a:extLst>
          </p:cNvPr>
          <p:cNvSpPr/>
          <p:nvPr/>
        </p:nvSpPr>
        <p:spPr>
          <a:xfrm>
            <a:off x="1245773" y="1828387"/>
            <a:ext cx="4536382" cy="38477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Oval 3">
            <a:extLst>
              <a:ext uri="{FF2B5EF4-FFF2-40B4-BE49-F238E27FC236}">
                <a16:creationId xmlns:a16="http://schemas.microsoft.com/office/drawing/2014/main" id="{A8918483-99F2-857E-A0E5-1AB54E50AD16}"/>
              </a:ext>
            </a:extLst>
          </p:cNvPr>
          <p:cNvSpPr/>
          <p:nvPr/>
        </p:nvSpPr>
        <p:spPr>
          <a:xfrm>
            <a:off x="2896308" y="2464821"/>
            <a:ext cx="1111910" cy="768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25</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r>
              <a:rPr lang="de-DE" dirty="0"/>
              <a:t>4      Maschinelle Methoden</a:t>
            </a:r>
          </a:p>
        </p:txBody>
      </p:sp>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a:xfrm>
            <a:off x="719400" y="1181818"/>
            <a:ext cx="10753200" cy="366609"/>
          </a:xfrm>
        </p:spPr>
        <p:txBody>
          <a:bodyPr/>
          <a:lstStyle/>
          <a:p>
            <a:r>
              <a:rPr lang="de-DE" dirty="0"/>
              <a:t>Word Embeddings</a:t>
            </a:r>
          </a:p>
          <a:p>
            <a:endParaRPr lang="de-DE" dirty="0"/>
          </a:p>
          <a:p>
            <a:endParaRPr lang="de-DE" dirty="0"/>
          </a:p>
        </p:txBody>
      </p:sp>
      <p:sp>
        <p:nvSpPr>
          <p:cNvPr id="3" name="Textfeld 2">
            <a:extLst>
              <a:ext uri="{FF2B5EF4-FFF2-40B4-BE49-F238E27FC236}">
                <a16:creationId xmlns:a16="http://schemas.microsoft.com/office/drawing/2014/main" id="{AF23A268-3340-A1E3-37D8-83E8BE6992A9}"/>
              </a:ext>
            </a:extLst>
          </p:cNvPr>
          <p:cNvSpPr txBox="1"/>
          <p:nvPr/>
        </p:nvSpPr>
        <p:spPr>
          <a:xfrm>
            <a:off x="1122372" y="2625818"/>
            <a:ext cx="4659783" cy="369332"/>
          </a:xfrm>
          <a:prstGeom prst="rect">
            <a:avLst/>
          </a:prstGeom>
          <a:noFill/>
        </p:spPr>
        <p:txBody>
          <a:bodyPr wrap="square" rtlCol="0">
            <a:spAutoFit/>
          </a:bodyPr>
          <a:lstStyle/>
          <a:p>
            <a:pPr algn="ctr"/>
            <a:r>
              <a:rPr lang="de-DE" dirty="0">
                <a:solidFill>
                  <a:schemeClr val="bg1"/>
                </a:solidFill>
              </a:rPr>
              <a:t>„Club“</a:t>
            </a:r>
          </a:p>
        </p:txBody>
      </p:sp>
      <p:sp>
        <p:nvSpPr>
          <p:cNvPr id="11" name="Textfeld 10">
            <a:extLst>
              <a:ext uri="{FF2B5EF4-FFF2-40B4-BE49-F238E27FC236}">
                <a16:creationId xmlns:a16="http://schemas.microsoft.com/office/drawing/2014/main" id="{FD25A407-834A-C8F8-D3ED-C29175270E54}"/>
              </a:ext>
            </a:extLst>
          </p:cNvPr>
          <p:cNvSpPr txBox="1"/>
          <p:nvPr/>
        </p:nvSpPr>
        <p:spPr>
          <a:xfrm>
            <a:off x="1435968" y="3531356"/>
            <a:ext cx="2121407" cy="646331"/>
          </a:xfrm>
          <a:prstGeom prst="rect">
            <a:avLst/>
          </a:prstGeom>
          <a:noFill/>
        </p:spPr>
        <p:txBody>
          <a:bodyPr wrap="square" rtlCol="0">
            <a:spAutoFit/>
          </a:bodyPr>
          <a:lstStyle/>
          <a:p>
            <a:r>
              <a:rPr lang="de-DE" dirty="0"/>
              <a:t>Baseball Club</a:t>
            </a:r>
          </a:p>
          <a:p>
            <a:r>
              <a:rPr lang="de-DE" dirty="0">
                <a:solidFill>
                  <a:schemeClr val="bg1">
                    <a:lumMod val="95000"/>
                  </a:schemeClr>
                </a:solidFill>
              </a:rPr>
              <a:t>(Baseballschläger)</a:t>
            </a:r>
          </a:p>
        </p:txBody>
      </p:sp>
      <p:sp>
        <p:nvSpPr>
          <p:cNvPr id="12" name="Textfeld 11">
            <a:extLst>
              <a:ext uri="{FF2B5EF4-FFF2-40B4-BE49-F238E27FC236}">
                <a16:creationId xmlns:a16="http://schemas.microsoft.com/office/drawing/2014/main" id="{693E4230-01CA-0319-2D24-C40AE3F916C1}"/>
              </a:ext>
            </a:extLst>
          </p:cNvPr>
          <p:cNvSpPr txBox="1"/>
          <p:nvPr/>
        </p:nvSpPr>
        <p:spPr>
          <a:xfrm>
            <a:off x="2019965" y="4387508"/>
            <a:ext cx="1294790" cy="369332"/>
          </a:xfrm>
          <a:prstGeom prst="rect">
            <a:avLst/>
          </a:prstGeom>
          <a:noFill/>
        </p:spPr>
        <p:txBody>
          <a:bodyPr wrap="square" rtlCol="0">
            <a:spAutoFit/>
          </a:bodyPr>
          <a:lstStyle/>
          <a:p>
            <a:r>
              <a:rPr lang="de-DE" dirty="0"/>
              <a:t>Clubhouse</a:t>
            </a:r>
          </a:p>
        </p:txBody>
      </p:sp>
      <p:sp>
        <p:nvSpPr>
          <p:cNvPr id="13" name="Textfeld 12">
            <a:extLst>
              <a:ext uri="{FF2B5EF4-FFF2-40B4-BE49-F238E27FC236}">
                <a16:creationId xmlns:a16="http://schemas.microsoft.com/office/drawing/2014/main" id="{8FF06595-5E3D-5C58-0938-0E0A020DF2EC}"/>
              </a:ext>
            </a:extLst>
          </p:cNvPr>
          <p:cNvSpPr txBox="1"/>
          <p:nvPr/>
        </p:nvSpPr>
        <p:spPr>
          <a:xfrm>
            <a:off x="3806093" y="4387508"/>
            <a:ext cx="1294791" cy="369332"/>
          </a:xfrm>
          <a:prstGeom prst="rect">
            <a:avLst/>
          </a:prstGeom>
          <a:noFill/>
        </p:spPr>
        <p:txBody>
          <a:bodyPr wrap="square" rtlCol="0">
            <a:spAutoFit/>
          </a:bodyPr>
          <a:lstStyle/>
          <a:p>
            <a:r>
              <a:rPr lang="de-DE" dirty="0"/>
              <a:t>Night Club</a:t>
            </a:r>
          </a:p>
        </p:txBody>
      </p:sp>
      <p:sp>
        <p:nvSpPr>
          <p:cNvPr id="14" name="Textfeld 13">
            <a:extLst>
              <a:ext uri="{FF2B5EF4-FFF2-40B4-BE49-F238E27FC236}">
                <a16:creationId xmlns:a16="http://schemas.microsoft.com/office/drawing/2014/main" id="{9EC4EA2D-854E-BBFE-8F96-CD3DFB12142E}"/>
              </a:ext>
            </a:extLst>
          </p:cNvPr>
          <p:cNvSpPr txBox="1"/>
          <p:nvPr/>
        </p:nvSpPr>
        <p:spPr>
          <a:xfrm>
            <a:off x="3801694" y="3536047"/>
            <a:ext cx="1736141" cy="369332"/>
          </a:xfrm>
          <a:prstGeom prst="rect">
            <a:avLst/>
          </a:prstGeom>
          <a:noFill/>
        </p:spPr>
        <p:txBody>
          <a:bodyPr wrap="square" rtlCol="0">
            <a:spAutoFit/>
          </a:bodyPr>
          <a:lstStyle/>
          <a:p>
            <a:r>
              <a:rPr lang="de-DE" dirty="0"/>
              <a:t>Club Sandwich</a:t>
            </a:r>
          </a:p>
        </p:txBody>
      </p:sp>
      <p:sp>
        <p:nvSpPr>
          <p:cNvPr id="15" name="Textfeld 14">
            <a:extLst>
              <a:ext uri="{FF2B5EF4-FFF2-40B4-BE49-F238E27FC236}">
                <a16:creationId xmlns:a16="http://schemas.microsoft.com/office/drawing/2014/main" id="{7156181F-6408-3ED3-325B-731C4BD665E0}"/>
              </a:ext>
            </a:extLst>
          </p:cNvPr>
          <p:cNvSpPr txBox="1"/>
          <p:nvPr/>
        </p:nvSpPr>
        <p:spPr>
          <a:xfrm>
            <a:off x="2408650" y="4982435"/>
            <a:ext cx="2297450" cy="369332"/>
          </a:xfrm>
          <a:prstGeom prst="rect">
            <a:avLst/>
          </a:prstGeom>
          <a:noFill/>
        </p:spPr>
        <p:txBody>
          <a:bodyPr wrap="square" rtlCol="0">
            <a:spAutoFit/>
          </a:bodyPr>
          <a:lstStyle/>
          <a:p>
            <a:r>
              <a:rPr lang="de-DE" dirty="0">
                <a:solidFill>
                  <a:schemeClr val="tx2"/>
                </a:solidFill>
                <a:sym typeface="Wingdings" pitchFamily="2" charset="2"/>
              </a:rPr>
              <a:t> Kontext benötigt</a:t>
            </a:r>
            <a:endParaRPr lang="de-DE" dirty="0">
              <a:solidFill>
                <a:schemeClr val="tx2"/>
              </a:solidFill>
            </a:endParaRPr>
          </a:p>
        </p:txBody>
      </p:sp>
      <p:sp>
        <p:nvSpPr>
          <p:cNvPr id="17" name="Textfeld 16">
            <a:extLst>
              <a:ext uri="{FF2B5EF4-FFF2-40B4-BE49-F238E27FC236}">
                <a16:creationId xmlns:a16="http://schemas.microsoft.com/office/drawing/2014/main" id="{3CEAF9B2-7AD7-1EF6-5899-EBE27054C132}"/>
              </a:ext>
            </a:extLst>
          </p:cNvPr>
          <p:cNvSpPr txBox="1"/>
          <p:nvPr/>
        </p:nvSpPr>
        <p:spPr>
          <a:xfrm>
            <a:off x="6835673" y="2531780"/>
            <a:ext cx="3920359" cy="2585323"/>
          </a:xfrm>
          <a:prstGeom prst="rect">
            <a:avLst/>
          </a:prstGeom>
          <a:noFill/>
          <a:ln w="28575">
            <a:solidFill>
              <a:schemeClr val="tx2"/>
            </a:solidFill>
          </a:ln>
        </p:spPr>
        <p:txBody>
          <a:bodyPr wrap="square" rtlCol="0">
            <a:spAutoFit/>
          </a:bodyPr>
          <a:lstStyle/>
          <a:p>
            <a:r>
              <a:rPr lang="de-DE" dirty="0"/>
              <a:t>Lösung: </a:t>
            </a:r>
            <a:r>
              <a:rPr lang="de-DE" dirty="0">
                <a:solidFill>
                  <a:schemeClr val="tx2"/>
                </a:solidFill>
              </a:rPr>
              <a:t>Word Embeddings</a:t>
            </a:r>
          </a:p>
          <a:p>
            <a:endParaRPr lang="de-DE" dirty="0">
              <a:solidFill>
                <a:schemeClr val="tx2"/>
              </a:solidFill>
            </a:endParaRPr>
          </a:p>
          <a:p>
            <a:pPr marL="285750" indent="-285750">
              <a:buFont typeface="Wingdings" pitchFamily="2" charset="2"/>
              <a:buChar char="à"/>
            </a:pPr>
            <a:r>
              <a:rPr lang="de-DE" dirty="0">
                <a:sym typeface="Wingdings" pitchFamily="2" charset="2"/>
              </a:rPr>
              <a:t>Wörter in Zahlen umwandeln, um mit ihnen rechnen zu können</a:t>
            </a:r>
          </a:p>
          <a:p>
            <a:pPr marL="285750" indent="-285750">
              <a:buFont typeface="Wingdings" pitchFamily="2" charset="2"/>
              <a:buChar char="à"/>
            </a:pPr>
            <a:r>
              <a:rPr lang="de-DE" dirty="0">
                <a:sym typeface="Wingdings" pitchFamily="2" charset="2"/>
              </a:rPr>
              <a:t>Analogie: Farben und RGB-Werte</a:t>
            </a:r>
          </a:p>
          <a:p>
            <a:pPr marL="285750" indent="-285750">
              <a:buFont typeface="Wingdings" pitchFamily="2" charset="2"/>
              <a:buChar char="à"/>
            </a:pPr>
            <a:endParaRPr lang="de-DE" dirty="0">
              <a:sym typeface="Wingdings" pitchFamily="2" charset="2"/>
            </a:endParaRPr>
          </a:p>
          <a:p>
            <a:r>
              <a:rPr lang="de-DE" dirty="0">
                <a:sym typeface="Wingdings" pitchFamily="2" charset="2"/>
              </a:rPr>
              <a:t>Beispiel:</a:t>
            </a:r>
          </a:p>
          <a:p>
            <a:r>
              <a:rPr lang="de-DE" dirty="0">
                <a:sym typeface="Wingdings" pitchFamily="2" charset="2"/>
              </a:rPr>
              <a:t>Rot + Blau = Lila</a:t>
            </a:r>
          </a:p>
          <a:p>
            <a:r>
              <a:rPr lang="de-DE" dirty="0">
                <a:sym typeface="Wingdings" pitchFamily="2" charset="2"/>
              </a:rPr>
              <a:t>König – Mann + Frau = Königin</a:t>
            </a:r>
            <a:endParaRPr lang="de-DE" dirty="0"/>
          </a:p>
        </p:txBody>
      </p:sp>
    </p:spTree>
    <p:extLst>
      <p:ext uri="{BB962C8B-B14F-4D97-AF65-F5344CB8AC3E}">
        <p14:creationId xmlns:p14="http://schemas.microsoft.com/office/powerpoint/2010/main" val="27804000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p:tgtEl>
                                          <p:spTgt spid="15"/>
                                        </p:tgtEl>
                                        <p:attrNameLst>
                                          <p:attrName>ppt_x</p:attrName>
                                        </p:attrNameLst>
                                      </p:cBhvr>
                                      <p:tavLst>
                                        <p:tav tm="0">
                                          <p:val>
                                            <p:strVal val="#ppt_x-#ppt_w*1.125000"/>
                                          </p:val>
                                        </p:tav>
                                        <p:tav tm="100000">
                                          <p:val>
                                            <p:strVal val="#ppt_x"/>
                                          </p:val>
                                        </p:tav>
                                      </p:tavLst>
                                    </p:anim>
                                    <p:animEffect transition="in" filter="wipe(right)">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37"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1000"/>
                                        <p:tgtEl>
                                          <p:spTgt spid="17"/>
                                        </p:tgtEl>
                                      </p:cBhvr>
                                    </p:animEffect>
                                    <p:anim calcmode="lin" valueType="num">
                                      <p:cBhvr>
                                        <p:cTn id="31" dur="1000" fill="hold"/>
                                        <p:tgtEl>
                                          <p:spTgt spid="17"/>
                                        </p:tgtEl>
                                        <p:attrNameLst>
                                          <p:attrName>ppt_x</p:attrName>
                                        </p:attrNameLst>
                                      </p:cBhvr>
                                      <p:tavLst>
                                        <p:tav tm="0">
                                          <p:val>
                                            <p:strVal val="#ppt_x"/>
                                          </p:val>
                                        </p:tav>
                                        <p:tav tm="100000">
                                          <p:val>
                                            <p:strVal val="#ppt_x"/>
                                          </p:val>
                                        </p:tav>
                                      </p:tavLst>
                                    </p:anim>
                                    <p:anim calcmode="lin" valueType="num">
                                      <p:cBhvr>
                                        <p:cTn id="32" dur="900" decel="100000" fill="hold"/>
                                        <p:tgtEl>
                                          <p:spTgt spid="17"/>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p:bldP spid="14" grpId="0"/>
      <p:bldP spid="15" grpId="0"/>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r>
              <a:rPr lang="de-DE" dirty="0"/>
              <a:t>4      Maschinelle Methoden</a:t>
            </a:r>
          </a:p>
        </p:txBody>
      </p:sp>
      <mc:AlternateContent xmlns:mc="http://schemas.openxmlformats.org/markup-compatibility/2006" xmlns:a14="http://schemas.microsoft.com/office/drawing/2010/main">
        <mc:Choice Requires="a14">
          <p:sp>
            <p:nvSpPr>
              <p:cNvPr id="11" name="Inhaltsplatzhalter 10">
                <a:extLst>
                  <a:ext uri="{FF2B5EF4-FFF2-40B4-BE49-F238E27FC236}">
                    <a16:creationId xmlns:a16="http://schemas.microsoft.com/office/drawing/2014/main" id="{9AFEBC3A-E20B-E96F-92E6-1D5513056733}"/>
                  </a:ext>
                </a:extLst>
              </p:cNvPr>
              <p:cNvSpPr>
                <a:spLocks noGrp="1"/>
              </p:cNvSpPr>
              <p:nvPr>
                <p:ph sz="half" idx="1"/>
              </p:nvPr>
            </p:nvSpPr>
            <p:spPr/>
            <p:txBody>
              <a:bodyPr/>
              <a:lstStyle/>
              <a:p>
                <a:r>
                  <a:rPr lang="de-DE" dirty="0">
                    <a:solidFill>
                      <a:schemeClr val="tx2"/>
                    </a:solidFill>
                  </a:rPr>
                  <a:t>Word2Vec [</a:t>
                </a:r>
                <a:r>
                  <a:rPr lang="de-DE" dirty="0" err="1">
                    <a:solidFill>
                      <a:schemeClr val="tx2"/>
                    </a:solidFill>
                  </a:rPr>
                  <a:t>Mikolov</a:t>
                </a:r>
                <a:r>
                  <a:rPr lang="de-DE" dirty="0">
                    <a:solidFill>
                      <a:schemeClr val="tx2"/>
                    </a:solidFill>
                  </a:rPr>
                  <a:t> et al., 2013]</a:t>
                </a:r>
              </a:p>
              <a:p>
                <a:r>
                  <a:rPr lang="de-DE" dirty="0"/>
                  <a:t>Mithilfe von </a:t>
                </a:r>
                <a:r>
                  <a:rPr lang="de-DE" i="1" dirty="0"/>
                  <a:t>Wortsequenzen</a:t>
                </a:r>
                <a:r>
                  <a:rPr lang="de-DE" dirty="0"/>
                  <a:t> einen Kontext der Wörter schaffen:</a:t>
                </a:r>
              </a:p>
              <a:p>
                <a:endParaRPr lang="de-DE"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𝑃</m:t>
                      </m:r>
                      <m:r>
                        <a:rPr lang="de-DE" b="0" i="1" dirty="0" smtClean="0">
                          <a:latin typeface="Cambria Math" panose="02040503050406030204" pitchFamily="18" charset="0"/>
                        </a:rPr>
                        <m:t>(</m:t>
                      </m:r>
                      <m:r>
                        <a:rPr lang="de-DE" i="1" dirty="0" smtClean="0">
                          <a:latin typeface="Cambria Math" panose="02040503050406030204" pitchFamily="18" charset="0"/>
                        </a:rPr>
                        <m:t>𝑊𝑜𝑟𝑡</m:t>
                      </m:r>
                      <m:r>
                        <a:rPr lang="de-DE" i="1" dirty="0" smtClean="0">
                          <a:latin typeface="Cambria Math" panose="02040503050406030204" pitchFamily="18" charset="0"/>
                        </a:rPr>
                        <m:t> </m:t>
                      </m:r>
                      <m:r>
                        <a:rPr lang="de-DE" i="1" dirty="0" smtClean="0">
                          <a:latin typeface="Cambria Math" panose="02040503050406030204" pitchFamily="18" charset="0"/>
                        </a:rPr>
                        <m:t>𝑁</m:t>
                      </m:r>
                      <m:r>
                        <a:rPr lang="de-DE" b="0" i="1" dirty="0" smtClean="0">
                          <a:latin typeface="Cambria Math" panose="02040503050406030204" pitchFamily="18" charset="0"/>
                        </a:rPr>
                        <m:t> </m:t>
                      </m:r>
                      <m:r>
                        <a:rPr lang="de-DE" i="1" dirty="0" smtClean="0">
                          <a:latin typeface="Cambria Math" panose="02040503050406030204" pitchFamily="18" charset="0"/>
                        </a:rPr>
                        <m:t> </m:t>
                      </m:r>
                      <m:r>
                        <a:rPr lang="de-DE" i="1" dirty="0" smtClean="0">
                          <a:latin typeface="Cambria Math" panose="02040503050406030204" pitchFamily="18" charset="0"/>
                        </a:rPr>
                        <m:t>𝑥</m:t>
                      </m:r>
                      <m:r>
                        <a:rPr lang="de-DE" i="1" dirty="0" smtClean="0">
                          <a:latin typeface="Cambria Math" panose="02040503050406030204" pitchFamily="18" charset="0"/>
                        </a:rPr>
                        <m:t>  </m:t>
                      </m:r>
                      <m:r>
                        <a:rPr lang="de-DE" i="1" dirty="0" smtClean="0">
                          <a:latin typeface="Cambria Math" panose="02040503050406030204" pitchFamily="18" charset="0"/>
                        </a:rPr>
                        <m:t>𝑊𝑜𝑟𝑡</m:t>
                      </m:r>
                      <m:r>
                        <a:rPr lang="de-DE" i="1" dirty="0" smtClean="0">
                          <a:latin typeface="Cambria Math" panose="02040503050406030204" pitchFamily="18" charset="0"/>
                        </a:rPr>
                        <m:t> </m:t>
                      </m:r>
                      <m:r>
                        <a:rPr lang="de-DE" i="1" dirty="0" smtClean="0">
                          <a:latin typeface="Cambria Math" panose="02040503050406030204" pitchFamily="18" charset="0"/>
                        </a:rPr>
                        <m:t>𝑁</m:t>
                      </m:r>
                      <m:r>
                        <a:rPr lang="de-DE" b="0" i="1" dirty="0" smtClean="0">
                          <a:latin typeface="Cambria Math" panose="02040503050406030204" pitchFamily="18" charset="0"/>
                        </a:rPr>
                        <m:t>)</m:t>
                      </m:r>
                    </m:oMath>
                  </m:oMathPara>
                </a14:m>
                <a:endParaRPr lang="de-DE" dirty="0"/>
              </a:p>
              <a:p>
                <a:endParaRPr lang="de-DE" dirty="0"/>
              </a:p>
              <a:p>
                <a:r>
                  <a:rPr lang="de-DE" dirty="0"/>
                  <a:t>Intuition: Wort mit  </a:t>
                </a:r>
                <a14:m>
                  <m:oMath xmlns:m="http://schemas.openxmlformats.org/officeDocument/2006/math">
                    <m:r>
                      <m:rPr>
                        <m:sty m:val="p"/>
                      </m:rPr>
                      <a:rPr lang="de-DE" b="0" i="0" smtClean="0">
                        <a:latin typeface="Cambria Math" panose="02040503050406030204" pitchFamily="18" charset="0"/>
                      </a:rPr>
                      <m:t>P</m:t>
                    </m:r>
                    <m:r>
                      <a:rPr lang="de-DE" b="0" i="0" smtClean="0">
                        <a:latin typeface="Cambria Math" panose="02040503050406030204" pitchFamily="18" charset="0"/>
                      </a:rPr>
                      <m:t>(</m:t>
                    </m:r>
                    <m:acc>
                      <m:accPr>
                        <m:chr m:val="⃗"/>
                        <m:ctrlPr>
                          <a:rPr lang="de-DE" i="1" smtClean="0">
                            <a:latin typeface="Cambria Math" panose="02040503050406030204" pitchFamily="18" charset="0"/>
                          </a:rPr>
                        </m:ctrlPr>
                      </m:accPr>
                      <m:e>
                        <m:r>
                          <a:rPr lang="de-DE" b="0" i="1" smtClean="0">
                            <a:latin typeface="Cambria Math" panose="02040503050406030204" pitchFamily="18" charset="0"/>
                          </a:rPr>
                          <m:t>𝐴𝐵</m:t>
                        </m:r>
                      </m:e>
                    </m:acc>
                    <m:r>
                      <a:rPr lang="de-DE" b="0" i="1" smtClean="0">
                        <a:latin typeface="Cambria Math" panose="02040503050406030204" pitchFamily="18" charset="0"/>
                      </a:rPr>
                      <m:t>)</m:t>
                    </m:r>
                  </m:oMath>
                </a14:m>
                <a:r>
                  <a:rPr lang="de-DE" dirty="0"/>
                  <a:t> und </a:t>
                </a:r>
                <a14:m>
                  <m:oMath xmlns:m="http://schemas.openxmlformats.org/officeDocument/2006/math">
                    <m:r>
                      <m:rPr>
                        <m:sty m:val="p"/>
                      </m:rPr>
                      <a:rPr lang="de-DE">
                        <a:latin typeface="Cambria Math" panose="02040503050406030204" pitchFamily="18" charset="0"/>
                      </a:rPr>
                      <m:t>P</m:t>
                    </m:r>
                    <m:r>
                      <a:rPr lang="de-DE" b="0" i="0" smtClean="0">
                        <a:latin typeface="Cambria Math" panose="02040503050406030204" pitchFamily="18" charset="0"/>
                      </a:rPr>
                      <m:t>(</m:t>
                    </m:r>
                    <m:acc>
                      <m:accPr>
                        <m:chr m:val="⃗"/>
                        <m:ctrlPr>
                          <a:rPr lang="de-DE" i="1" smtClean="0">
                            <a:latin typeface="Cambria Math" panose="02040503050406030204" pitchFamily="18" charset="0"/>
                          </a:rPr>
                        </m:ctrlPr>
                      </m:accPr>
                      <m:e>
                        <m:r>
                          <a:rPr lang="de-DE" b="0" i="1" smtClean="0">
                            <a:latin typeface="Cambria Math" panose="02040503050406030204" pitchFamily="18" charset="0"/>
                          </a:rPr>
                          <m:t>𝐴𝐶</m:t>
                        </m:r>
                      </m:e>
                    </m:acc>
                    <m:r>
                      <a:rPr lang="de-DE" b="0" i="1" smtClean="0">
                        <a:latin typeface="Cambria Math" panose="02040503050406030204" pitchFamily="18" charset="0"/>
                      </a:rPr>
                      <m:t>)</m:t>
                    </m:r>
                  </m:oMath>
                </a14:m>
                <a:r>
                  <a:rPr lang="de-DE" dirty="0"/>
                  <a:t> und </a:t>
                </a:r>
                <a14:m>
                  <m:oMath xmlns:m="http://schemas.openxmlformats.org/officeDocument/2006/math">
                    <m:r>
                      <m:rPr>
                        <m:sty m:val="p"/>
                      </m:rPr>
                      <a:rPr lang="de-DE" b="0" i="0" smtClean="0">
                        <a:latin typeface="Cambria Math" panose="02040503050406030204" pitchFamily="18" charset="0"/>
                      </a:rPr>
                      <m:t>P</m:t>
                    </m:r>
                    <m:r>
                      <a:rPr lang="de-DE" b="0" i="0" smtClean="0">
                        <a:latin typeface="Cambria Math" panose="02040503050406030204" pitchFamily="18" charset="0"/>
                      </a:rPr>
                      <m:t>(</m:t>
                    </m:r>
                    <m:acc>
                      <m:accPr>
                        <m:chr m:val="⃗"/>
                        <m:ctrlPr>
                          <a:rPr lang="de-DE" i="1" smtClean="0">
                            <a:latin typeface="Cambria Math" panose="02040503050406030204" pitchFamily="18" charset="0"/>
                          </a:rPr>
                        </m:ctrlPr>
                      </m:accPr>
                      <m:e>
                        <m:r>
                          <a:rPr lang="de-DE" b="0" i="1" smtClean="0">
                            <a:latin typeface="Cambria Math" panose="02040503050406030204" pitchFamily="18" charset="0"/>
                          </a:rPr>
                          <m:t>𝐴𝐷</m:t>
                        </m:r>
                      </m:e>
                    </m:acc>
                    <m:r>
                      <a:rPr lang="de-DE" b="0" i="1" smtClean="0">
                        <a:latin typeface="Cambria Math" panose="02040503050406030204" pitchFamily="18" charset="0"/>
                      </a:rPr>
                      <m:t>)</m:t>
                    </m:r>
                  </m:oMath>
                </a14:m>
                <a:r>
                  <a:rPr lang="de-DE" dirty="0"/>
                  <a:t> bildet den </a:t>
                </a:r>
                <a:r>
                  <a:rPr lang="de-DE" i="1" dirty="0" err="1">
                    <a:solidFill>
                      <a:schemeClr val="tx2"/>
                    </a:solidFill>
                  </a:rPr>
                  <a:t>n</a:t>
                </a:r>
                <a:r>
                  <a:rPr lang="de-DE" i="1" dirty="0">
                    <a:solidFill>
                      <a:schemeClr val="tx2"/>
                    </a:solidFill>
                  </a:rPr>
                  <a:t>-dimensionalen Wortvektor</a:t>
                </a:r>
                <a:r>
                  <a:rPr lang="de-DE" dirty="0"/>
                  <a:t>:</a:t>
                </a:r>
              </a:p>
              <a:p>
                <a:r>
                  <a:rPr lang="de-DE" dirty="0"/>
                  <a:t>		 </a:t>
                </a:r>
                <a14:m>
                  <m:oMath xmlns:m="http://schemas.openxmlformats.org/officeDocument/2006/math">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𝑎</m:t>
                        </m:r>
                      </m:e>
                    </m:acc>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𝑃</m:t>
                        </m:r>
                      </m:e>
                      <m:sup>
                        <m:r>
                          <a:rPr lang="de-DE" b="0" i="1" smtClean="0">
                            <a:latin typeface="Cambria Math" panose="02040503050406030204" pitchFamily="18" charset="0"/>
                          </a:rPr>
                          <m:t>𝑇</m:t>
                        </m:r>
                      </m:sup>
                    </m:sSup>
                  </m:oMath>
                </a14:m>
                <a:endParaRPr lang="de-DE" dirty="0"/>
              </a:p>
              <a:p>
                <a:endParaRPr lang="de-DE" i="1" dirty="0"/>
              </a:p>
              <a:p>
                <a:r>
                  <a:rPr lang="de-DE" i="1" dirty="0" err="1"/>
                  <a:t>Euklydische</a:t>
                </a:r>
                <a:r>
                  <a:rPr lang="de-DE" i="1" dirty="0"/>
                  <a:t> Distanz</a:t>
                </a:r>
                <a:r>
                  <a:rPr lang="de-DE" dirty="0"/>
                  <a:t> und </a:t>
                </a:r>
                <a:r>
                  <a:rPr lang="de-DE" i="1" dirty="0" err="1"/>
                  <a:t>Cosine</a:t>
                </a:r>
                <a:r>
                  <a:rPr lang="de-DE" i="1" dirty="0"/>
                  <a:t> </a:t>
                </a:r>
                <a:r>
                  <a:rPr lang="de-DE" i="1" dirty="0" err="1"/>
                  <a:t>Similarity</a:t>
                </a:r>
                <a:r>
                  <a:rPr lang="de-DE" dirty="0"/>
                  <a:t> nutzen, um Wortvektoren zu vergleichen</a:t>
                </a:r>
              </a:p>
            </p:txBody>
          </p:sp>
        </mc:Choice>
        <mc:Fallback xmlns="">
          <p:sp>
            <p:nvSpPr>
              <p:cNvPr id="11" name="Inhaltsplatzhalter 10">
                <a:extLst>
                  <a:ext uri="{FF2B5EF4-FFF2-40B4-BE49-F238E27FC236}">
                    <a16:creationId xmlns:a16="http://schemas.microsoft.com/office/drawing/2014/main" id="{9AFEBC3A-E20B-E96F-92E6-1D5513056733}"/>
                  </a:ext>
                </a:extLst>
              </p:cNvPr>
              <p:cNvSpPr>
                <a:spLocks noGrp="1" noRot="1" noChangeAspect="1" noMove="1" noResize="1" noEditPoints="1" noAdjustHandles="1" noChangeArrowheads="1" noChangeShapeType="1" noTextEdit="1"/>
              </p:cNvSpPr>
              <p:nvPr>
                <p:ph sz="half" idx="1"/>
              </p:nvPr>
            </p:nvSpPr>
            <p:spPr>
              <a:blipFill>
                <a:blip r:embed="rId2"/>
                <a:stretch>
                  <a:fillRect l="-2465" t="-1708" r="-1878"/>
                </a:stretch>
              </a:blipFill>
            </p:spPr>
            <p:txBody>
              <a:bodyPr/>
              <a:lstStyle/>
              <a:p>
                <a:r>
                  <a:rPr lang="de-DE">
                    <a:noFill/>
                  </a:rPr>
                  <a:t> </a:t>
                </a:r>
              </a:p>
            </p:txBody>
          </p:sp>
        </mc:Fallback>
      </mc:AlternateContent>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p:txBody>
          <a:bodyPr/>
          <a:lstStyle/>
          <a:p>
            <a:r>
              <a:rPr lang="de-DE" dirty="0"/>
              <a:t>Word Embeddings</a:t>
            </a:r>
          </a:p>
          <a:p>
            <a:endParaRPr lang="de-DE" dirty="0"/>
          </a:p>
          <a:p>
            <a:endParaRPr lang="de-DE" dirty="0"/>
          </a:p>
        </p:txBody>
      </p:sp>
      <p:sp>
        <p:nvSpPr>
          <p:cNvPr id="6" name="Datumsplatzhalter 5"/>
          <p:cNvSpPr>
            <a:spLocks noGrp="1"/>
          </p:cNvSpPr>
          <p:nvPr>
            <p:ph type="dt" sz="half" idx="15"/>
          </p:nvPr>
        </p:nvSpPr>
        <p:spPr/>
        <p:txBody>
          <a:bodyPr/>
          <a:lstStyle/>
          <a:p>
            <a:r>
              <a:rPr lang="de-DE" dirty="0">
                <a:solidFill>
                  <a:prstClr val="black"/>
                </a:solidFill>
              </a:rPr>
              <a:t>|    01.02.2023</a:t>
            </a:r>
          </a:p>
        </p:txBody>
      </p:sp>
      <p:sp>
        <p:nvSpPr>
          <p:cNvPr id="7" name="Fußzeilenplatzhalter 6"/>
          <p:cNvSpPr>
            <a:spLocks noGrp="1"/>
          </p:cNvSpPr>
          <p:nvPr>
            <p:ph type="ftr" sz="quarter" idx="16"/>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7"/>
          </p:nvPr>
        </p:nvSpPr>
        <p:spPr/>
        <p:txBody>
          <a:bodyPr/>
          <a:lstStyle/>
          <a:p>
            <a:fld id="{6567D7EC-8799-48C5-898A-08E264972062}" type="slidenum">
              <a:rPr lang="de-DE" smtClean="0">
                <a:solidFill>
                  <a:prstClr val="black"/>
                </a:solidFill>
              </a:rPr>
              <a:pPr/>
              <a:t>26</a:t>
            </a:fld>
            <a:endParaRPr lang="de-DE" dirty="0">
              <a:solidFill>
                <a:prstClr val="black"/>
              </a:solidFill>
            </a:endParaRPr>
          </a:p>
        </p:txBody>
      </p:sp>
      <p:pic>
        <p:nvPicPr>
          <p:cNvPr id="16" name="Grafik 15">
            <a:extLst>
              <a:ext uri="{FF2B5EF4-FFF2-40B4-BE49-F238E27FC236}">
                <a16:creationId xmlns:a16="http://schemas.microsoft.com/office/drawing/2014/main" id="{3646C217-C1B1-AA2C-0C98-3DA22F283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129634"/>
            <a:ext cx="5296524" cy="2853042"/>
          </a:xfrm>
          <a:prstGeom prst="rect">
            <a:avLst/>
          </a:prstGeom>
        </p:spPr>
      </p:pic>
      <p:sp>
        <p:nvSpPr>
          <p:cNvPr id="17" name="Rahmen 16">
            <a:extLst>
              <a:ext uri="{FF2B5EF4-FFF2-40B4-BE49-F238E27FC236}">
                <a16:creationId xmlns:a16="http://schemas.microsoft.com/office/drawing/2014/main" id="{D990A8A5-F98D-02CD-2CA5-01F077A46E34}"/>
              </a:ext>
            </a:extLst>
          </p:cNvPr>
          <p:cNvSpPr/>
          <p:nvPr/>
        </p:nvSpPr>
        <p:spPr>
          <a:xfrm>
            <a:off x="8356922" y="2835798"/>
            <a:ext cx="725481" cy="1747777"/>
          </a:xfrm>
          <a:prstGeom prst="fram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8" name="Textfeld 17">
            <a:extLst>
              <a:ext uri="{FF2B5EF4-FFF2-40B4-BE49-F238E27FC236}">
                <a16:creationId xmlns:a16="http://schemas.microsoft.com/office/drawing/2014/main" id="{6C604D85-FFC2-5956-FEFD-8C90F63EC215}"/>
              </a:ext>
            </a:extLst>
          </p:cNvPr>
          <p:cNvSpPr txBox="1"/>
          <p:nvPr/>
        </p:nvSpPr>
        <p:spPr>
          <a:xfrm>
            <a:off x="7959044" y="5135907"/>
            <a:ext cx="1679477" cy="276999"/>
          </a:xfrm>
          <a:prstGeom prst="rect">
            <a:avLst/>
          </a:prstGeom>
          <a:noFill/>
        </p:spPr>
        <p:txBody>
          <a:bodyPr wrap="square" rtlCol="0">
            <a:spAutoFit/>
          </a:bodyPr>
          <a:lstStyle/>
          <a:p>
            <a:r>
              <a:rPr lang="de-DE" sz="1200" dirty="0"/>
              <a:t>Quelle: [Rong, 2014]</a:t>
            </a:r>
          </a:p>
        </p:txBody>
      </p:sp>
    </p:spTree>
    <p:extLst>
      <p:ext uri="{BB962C8B-B14F-4D97-AF65-F5344CB8AC3E}">
        <p14:creationId xmlns:p14="http://schemas.microsoft.com/office/powerpoint/2010/main" val="10355353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r>
              <a:rPr lang="de-DE" dirty="0"/>
              <a:t>4      Maschinelle Methoden</a:t>
            </a:r>
          </a:p>
        </p:txBody>
      </p:sp>
      <mc:AlternateContent xmlns:mc="http://schemas.openxmlformats.org/markup-compatibility/2006" xmlns:a14="http://schemas.microsoft.com/office/drawing/2010/main">
        <mc:Choice Requires="a14">
          <p:sp>
            <p:nvSpPr>
              <p:cNvPr id="11" name="Inhaltsplatzhalter 10">
                <a:extLst>
                  <a:ext uri="{FF2B5EF4-FFF2-40B4-BE49-F238E27FC236}">
                    <a16:creationId xmlns:a16="http://schemas.microsoft.com/office/drawing/2014/main" id="{9AFEBC3A-E20B-E96F-92E6-1D5513056733}"/>
                  </a:ext>
                </a:extLst>
              </p:cNvPr>
              <p:cNvSpPr>
                <a:spLocks noGrp="1"/>
              </p:cNvSpPr>
              <p:nvPr>
                <p:ph sz="half" idx="1"/>
              </p:nvPr>
            </p:nvSpPr>
            <p:spPr>
              <a:xfrm>
                <a:off x="719998" y="1674000"/>
                <a:ext cx="5646078" cy="4644000"/>
              </a:xfrm>
            </p:spPr>
            <p:txBody>
              <a:bodyPr/>
              <a:lstStyle/>
              <a:p>
                <a:r>
                  <a:rPr lang="de-DE" dirty="0"/>
                  <a:t>Continous Bag-</a:t>
                </a:r>
                <a:r>
                  <a:rPr lang="de-DE" dirty="0" err="1"/>
                  <a:t>of</a:t>
                </a:r>
                <a:r>
                  <a:rPr lang="de-DE" dirty="0"/>
                  <a:t>-Words (CBOW)</a:t>
                </a:r>
              </a:p>
              <a:p>
                <a:endParaRPr lang="de-DE" dirty="0"/>
              </a:p>
              <a:p>
                <a:r>
                  <a:rPr lang="de-DE" dirty="0"/>
                  <a:t>Problem: Wir haben keine Labels.</a:t>
                </a:r>
              </a:p>
              <a:p>
                <a:r>
                  <a:rPr lang="de-DE" dirty="0"/>
                  <a:t>Lösung: </a:t>
                </a:r>
              </a:p>
              <a:p>
                <a:r>
                  <a:rPr lang="de-DE" dirty="0"/>
                  <a:t>„Fake“-Label: Das Wort, für das wir die Wahrscheinlichkeit bestimmen wollen.</a:t>
                </a:r>
              </a:p>
              <a:p>
                <a:endParaRPr lang="de-DE" dirty="0"/>
              </a:p>
              <a:p>
                <a:r>
                  <a:rPr lang="de-DE" dirty="0"/>
                  <a:t>Beispiel:</a:t>
                </a:r>
              </a:p>
              <a:p>
                <a:r>
                  <a:rPr lang="de-DE" dirty="0"/>
                  <a:t>„John mag Filme. Lisa mag auch Filme.</a:t>
                </a:r>
              </a:p>
              <a:p>
                <a:r>
                  <a:rPr lang="de-DE" dirty="0" err="1"/>
                  <a:t>BoW</a:t>
                </a:r>
                <a:r>
                  <a:rPr lang="de-DE" dirty="0"/>
                  <a:t> = {„mag“:2, „Filme“:2, „Lisa“:1, „John“:1, „auch“:1}</a:t>
                </a:r>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m:t>
                          </m:r>
                          <m:r>
                            <a:rPr lang="de-DE" b="0" i="1" smtClean="0">
                              <a:latin typeface="Cambria Math" panose="02040503050406030204" pitchFamily="18" charset="0"/>
                            </a:rPr>
                            <m:t>𝑀𝑎𝑔</m:t>
                          </m:r>
                          <m:r>
                            <a:rPr lang="de-DE" b="0" i="1" smtClean="0">
                              <a:latin typeface="Cambria Math" panose="02040503050406030204" pitchFamily="18" charset="0"/>
                            </a:rPr>
                            <m:t>“,“</m:t>
                          </m:r>
                          <m:r>
                            <a:rPr lang="de-DE" b="0" i="1" smtClean="0">
                              <a:latin typeface="Cambria Math" panose="02040503050406030204" pitchFamily="18" charset="0"/>
                            </a:rPr>
                            <m:t>𝐹𝑖𝑙𝑚𝑒</m:t>
                          </m:r>
                          <m:r>
                            <a:rPr lang="de-DE" b="0" i="1" smtClean="0">
                              <a:latin typeface="Cambria Math" panose="02040503050406030204" pitchFamily="18" charset="0"/>
                            </a:rPr>
                            <m:t>“</m:t>
                          </m:r>
                        </m:e>
                      </m:acc>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7</m:t>
                          </m:r>
                        </m:den>
                      </m:f>
                      <m:r>
                        <a:rPr lang="de-DE" b="0" i="0" smtClean="0">
                          <a:latin typeface="Cambria Math" panose="02040503050406030204" pitchFamily="18" charset="0"/>
                        </a:rPr>
                        <m:t>,  </m:t>
                      </m:r>
                      <m:r>
                        <a:rPr lang="de-DE" b="0" i="1" smtClean="0">
                          <a:latin typeface="Cambria Math" panose="02040503050406030204" pitchFamily="18" charset="0"/>
                        </a:rPr>
                        <m:t>𝑃</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m:t>
                          </m:r>
                          <m:r>
                            <a:rPr lang="de-DE" b="0" i="1" smtClean="0">
                              <a:latin typeface="Cambria Math" panose="02040503050406030204" pitchFamily="18" charset="0"/>
                            </a:rPr>
                            <m:t>𝐿𝑖𝑠𝑎</m:t>
                          </m:r>
                          <m:r>
                            <a:rPr lang="de-DE" b="0" i="1" smtClean="0">
                              <a:latin typeface="Cambria Math" panose="02040503050406030204" pitchFamily="18" charset="0"/>
                            </a:rPr>
                            <m:t>“,“</m:t>
                          </m:r>
                          <m:r>
                            <a:rPr lang="de-DE" b="0" i="1" smtClean="0">
                              <a:latin typeface="Cambria Math" panose="02040503050406030204" pitchFamily="18" charset="0"/>
                            </a:rPr>
                            <m:t>𝐹𝑖𝑙𝑚𝑒</m:t>
                          </m:r>
                          <m:r>
                            <a:rPr lang="de-DE" b="0" i="1" smtClean="0">
                              <a:latin typeface="Cambria Math" panose="02040503050406030204" pitchFamily="18" charset="0"/>
                            </a:rPr>
                            <m:t>“</m:t>
                          </m:r>
                        </m:e>
                      </m:acc>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0</m:t>
                          </m:r>
                        </m:num>
                        <m:den>
                          <m:r>
                            <a:rPr lang="de-DE" b="0" i="1" smtClean="0">
                              <a:latin typeface="Cambria Math" panose="02040503050406030204" pitchFamily="18" charset="0"/>
                            </a:rPr>
                            <m:t>7</m:t>
                          </m:r>
                        </m:den>
                      </m:f>
                    </m:oMath>
                  </m:oMathPara>
                </a14:m>
                <a:endParaRPr lang="de-DE" dirty="0"/>
              </a:p>
              <a:p>
                <a:r>
                  <a:rPr lang="de-DE" dirty="0"/>
                  <a:t>		</a:t>
                </a:r>
              </a:p>
            </p:txBody>
          </p:sp>
        </mc:Choice>
        <mc:Fallback xmlns="">
          <p:sp>
            <p:nvSpPr>
              <p:cNvPr id="11" name="Inhaltsplatzhalter 10">
                <a:extLst>
                  <a:ext uri="{FF2B5EF4-FFF2-40B4-BE49-F238E27FC236}">
                    <a16:creationId xmlns:a16="http://schemas.microsoft.com/office/drawing/2014/main" id="{9AFEBC3A-E20B-E96F-92E6-1D5513056733}"/>
                  </a:ext>
                </a:extLst>
              </p:cNvPr>
              <p:cNvSpPr>
                <a:spLocks noGrp="1" noRot="1" noChangeAspect="1" noMove="1" noResize="1" noEditPoints="1" noAdjustHandles="1" noChangeArrowheads="1" noChangeShapeType="1" noTextEdit="1"/>
              </p:cNvSpPr>
              <p:nvPr>
                <p:ph sz="half" idx="1"/>
              </p:nvPr>
            </p:nvSpPr>
            <p:spPr>
              <a:xfrm>
                <a:off x="719998" y="1674000"/>
                <a:ext cx="5646078" cy="4644000"/>
              </a:xfrm>
              <a:blipFill>
                <a:blip r:embed="rId2"/>
                <a:stretch>
                  <a:fillRect l="-2242" t="-1639" r="-897"/>
                </a:stretch>
              </a:blipFill>
            </p:spPr>
            <p:txBody>
              <a:bodyPr/>
              <a:lstStyle/>
              <a:p>
                <a:r>
                  <a:rPr lang="de-DE">
                    <a:noFill/>
                  </a:rPr>
                  <a:t> </a:t>
                </a:r>
              </a:p>
            </p:txBody>
          </p:sp>
        </mc:Fallback>
      </mc:AlternateContent>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p:txBody>
          <a:bodyPr/>
          <a:lstStyle/>
          <a:p>
            <a:r>
              <a:rPr lang="de-DE" dirty="0"/>
              <a:t>Word Embeddings</a:t>
            </a:r>
          </a:p>
          <a:p>
            <a:endParaRPr lang="de-DE" dirty="0"/>
          </a:p>
          <a:p>
            <a:endParaRPr lang="de-DE" dirty="0"/>
          </a:p>
        </p:txBody>
      </p:sp>
      <p:sp>
        <p:nvSpPr>
          <p:cNvPr id="6" name="Datumsplatzhalter 5"/>
          <p:cNvSpPr>
            <a:spLocks noGrp="1"/>
          </p:cNvSpPr>
          <p:nvPr>
            <p:ph type="dt" sz="half" idx="15"/>
          </p:nvPr>
        </p:nvSpPr>
        <p:spPr/>
        <p:txBody>
          <a:bodyPr/>
          <a:lstStyle/>
          <a:p>
            <a:r>
              <a:rPr lang="de-DE" dirty="0">
                <a:solidFill>
                  <a:prstClr val="black"/>
                </a:solidFill>
              </a:rPr>
              <a:t>|    01.02.2023</a:t>
            </a:r>
          </a:p>
        </p:txBody>
      </p:sp>
      <p:sp>
        <p:nvSpPr>
          <p:cNvPr id="7" name="Fußzeilenplatzhalter 6"/>
          <p:cNvSpPr>
            <a:spLocks noGrp="1"/>
          </p:cNvSpPr>
          <p:nvPr>
            <p:ph type="ftr" sz="quarter" idx="16"/>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7"/>
          </p:nvPr>
        </p:nvSpPr>
        <p:spPr/>
        <p:txBody>
          <a:bodyPr/>
          <a:lstStyle/>
          <a:p>
            <a:fld id="{6567D7EC-8799-48C5-898A-08E264972062}" type="slidenum">
              <a:rPr lang="de-DE" smtClean="0">
                <a:solidFill>
                  <a:prstClr val="black"/>
                </a:solidFill>
              </a:rPr>
              <a:pPr/>
              <a:t>27</a:t>
            </a:fld>
            <a:endParaRPr lang="de-DE" dirty="0">
              <a:solidFill>
                <a:prstClr val="black"/>
              </a:solidFill>
            </a:endParaRPr>
          </a:p>
        </p:txBody>
      </p:sp>
      <p:grpSp>
        <p:nvGrpSpPr>
          <p:cNvPr id="23" name="Gruppieren 22">
            <a:extLst>
              <a:ext uri="{FF2B5EF4-FFF2-40B4-BE49-F238E27FC236}">
                <a16:creationId xmlns:a16="http://schemas.microsoft.com/office/drawing/2014/main" id="{1EBB8910-FE2E-46E7-6618-F395B1BEB149}"/>
              </a:ext>
            </a:extLst>
          </p:cNvPr>
          <p:cNvGrpSpPr/>
          <p:nvPr/>
        </p:nvGrpSpPr>
        <p:grpSpPr>
          <a:xfrm>
            <a:off x="6366076" y="1271386"/>
            <a:ext cx="4285141" cy="5446424"/>
            <a:chOff x="6939832" y="1181818"/>
            <a:chExt cx="4285141" cy="5446424"/>
          </a:xfrm>
        </p:grpSpPr>
        <p:pic>
          <p:nvPicPr>
            <p:cNvPr id="21" name="Grafik 20">
              <a:extLst>
                <a:ext uri="{FF2B5EF4-FFF2-40B4-BE49-F238E27FC236}">
                  <a16:creationId xmlns:a16="http://schemas.microsoft.com/office/drawing/2014/main" id="{09E2E7DE-587B-348B-1B10-EC7C31839E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832" y="1181818"/>
              <a:ext cx="4285141" cy="5089157"/>
            </a:xfrm>
            <a:prstGeom prst="rect">
              <a:avLst/>
            </a:prstGeom>
          </p:spPr>
        </p:pic>
        <p:sp>
          <p:nvSpPr>
            <p:cNvPr id="22" name="Textfeld 21">
              <a:extLst>
                <a:ext uri="{FF2B5EF4-FFF2-40B4-BE49-F238E27FC236}">
                  <a16:creationId xmlns:a16="http://schemas.microsoft.com/office/drawing/2014/main" id="{147045CC-B7D6-476F-6847-EDC71B579E1B}"/>
                </a:ext>
              </a:extLst>
            </p:cNvPr>
            <p:cNvSpPr txBox="1"/>
            <p:nvPr/>
          </p:nvSpPr>
          <p:spPr>
            <a:xfrm>
              <a:off x="8032275" y="6074244"/>
              <a:ext cx="2069457" cy="553998"/>
            </a:xfrm>
            <a:prstGeom prst="rect">
              <a:avLst/>
            </a:prstGeom>
            <a:noFill/>
          </p:spPr>
          <p:txBody>
            <a:bodyPr wrap="square" rtlCol="0">
              <a:spAutoFit/>
            </a:bodyPr>
            <a:lstStyle/>
            <a:p>
              <a:r>
                <a:rPr lang="de-DE" sz="1200" dirty="0"/>
                <a:t>Quelle: [</a:t>
              </a:r>
              <a:r>
                <a:rPr lang="de-DE" sz="1200" dirty="0" err="1">
                  <a:latin typeface="NimbusRomNo9L"/>
                </a:rPr>
                <a:t>Mikolov</a:t>
              </a:r>
              <a:r>
                <a:rPr lang="de-DE" sz="1200" dirty="0">
                  <a:latin typeface="NimbusRomNo9L"/>
                </a:rPr>
                <a:t> et al., 2013]</a:t>
              </a:r>
              <a:endParaRPr lang="de-DE" sz="1200" dirty="0"/>
            </a:p>
            <a:p>
              <a:endParaRPr lang="de-DE" dirty="0"/>
            </a:p>
          </p:txBody>
        </p:sp>
      </p:grpSp>
      <p:sp>
        <p:nvSpPr>
          <p:cNvPr id="24" name="Textfeld 23">
            <a:extLst>
              <a:ext uri="{FF2B5EF4-FFF2-40B4-BE49-F238E27FC236}">
                <a16:creationId xmlns:a16="http://schemas.microsoft.com/office/drawing/2014/main" id="{8BA050A1-B207-87FE-E9CB-E9E6582C0903}"/>
              </a:ext>
            </a:extLst>
          </p:cNvPr>
          <p:cNvSpPr txBox="1"/>
          <p:nvPr/>
        </p:nvSpPr>
        <p:spPr>
          <a:xfrm>
            <a:off x="9421793" y="3440621"/>
            <a:ext cx="763929" cy="276999"/>
          </a:xfrm>
          <a:prstGeom prst="rect">
            <a:avLst/>
          </a:prstGeom>
          <a:noFill/>
        </p:spPr>
        <p:txBody>
          <a:bodyPr wrap="square" rtlCol="0">
            <a:spAutoFit/>
          </a:bodyPr>
          <a:lstStyle/>
          <a:p>
            <a:r>
              <a:rPr lang="de-DE" sz="1200" dirty="0"/>
              <a:t>Filme</a:t>
            </a:r>
          </a:p>
        </p:txBody>
      </p:sp>
      <p:sp>
        <p:nvSpPr>
          <p:cNvPr id="25" name="Textfeld 24">
            <a:extLst>
              <a:ext uri="{FF2B5EF4-FFF2-40B4-BE49-F238E27FC236}">
                <a16:creationId xmlns:a16="http://schemas.microsoft.com/office/drawing/2014/main" id="{75420AF1-8830-423A-9B75-AD63007FBF40}"/>
              </a:ext>
            </a:extLst>
          </p:cNvPr>
          <p:cNvSpPr txBox="1"/>
          <p:nvPr/>
        </p:nvSpPr>
        <p:spPr>
          <a:xfrm>
            <a:off x="7105493" y="2073419"/>
            <a:ext cx="844952" cy="276999"/>
          </a:xfrm>
          <a:prstGeom prst="rect">
            <a:avLst/>
          </a:prstGeom>
          <a:noFill/>
        </p:spPr>
        <p:txBody>
          <a:bodyPr wrap="square" rtlCol="0">
            <a:spAutoFit/>
          </a:bodyPr>
          <a:lstStyle/>
          <a:p>
            <a:r>
              <a:rPr lang="de-DE" sz="1200" dirty="0"/>
              <a:t>John</a:t>
            </a:r>
          </a:p>
        </p:txBody>
      </p:sp>
      <p:sp>
        <p:nvSpPr>
          <p:cNvPr id="26" name="Textfeld 25">
            <a:extLst>
              <a:ext uri="{FF2B5EF4-FFF2-40B4-BE49-F238E27FC236}">
                <a16:creationId xmlns:a16="http://schemas.microsoft.com/office/drawing/2014/main" id="{A31472B9-87DF-7423-AB81-9679B9E7CBB1}"/>
              </a:ext>
            </a:extLst>
          </p:cNvPr>
          <p:cNvSpPr txBox="1"/>
          <p:nvPr/>
        </p:nvSpPr>
        <p:spPr>
          <a:xfrm>
            <a:off x="7117068" y="2792846"/>
            <a:ext cx="844952" cy="276999"/>
          </a:xfrm>
          <a:prstGeom prst="rect">
            <a:avLst/>
          </a:prstGeom>
          <a:noFill/>
        </p:spPr>
        <p:txBody>
          <a:bodyPr wrap="square" rtlCol="0">
            <a:spAutoFit/>
          </a:bodyPr>
          <a:lstStyle/>
          <a:p>
            <a:r>
              <a:rPr lang="de-DE" sz="1200" dirty="0"/>
              <a:t>mag</a:t>
            </a:r>
          </a:p>
        </p:txBody>
      </p:sp>
      <p:sp>
        <p:nvSpPr>
          <p:cNvPr id="27" name="Textfeld 26">
            <a:extLst>
              <a:ext uri="{FF2B5EF4-FFF2-40B4-BE49-F238E27FC236}">
                <a16:creationId xmlns:a16="http://schemas.microsoft.com/office/drawing/2014/main" id="{0DE09FA0-1EC8-85A5-ACAF-E1531F127D3B}"/>
              </a:ext>
            </a:extLst>
          </p:cNvPr>
          <p:cNvSpPr txBox="1"/>
          <p:nvPr/>
        </p:nvSpPr>
        <p:spPr>
          <a:xfrm>
            <a:off x="7135792" y="4231701"/>
            <a:ext cx="844952" cy="276999"/>
          </a:xfrm>
          <a:prstGeom prst="rect">
            <a:avLst/>
          </a:prstGeom>
          <a:noFill/>
        </p:spPr>
        <p:txBody>
          <a:bodyPr wrap="square" rtlCol="0">
            <a:spAutoFit/>
          </a:bodyPr>
          <a:lstStyle/>
          <a:p>
            <a:r>
              <a:rPr lang="de-DE" sz="1200" dirty="0"/>
              <a:t>Lisa</a:t>
            </a:r>
          </a:p>
        </p:txBody>
      </p:sp>
      <p:sp>
        <p:nvSpPr>
          <p:cNvPr id="28" name="Textfeld 27">
            <a:extLst>
              <a:ext uri="{FF2B5EF4-FFF2-40B4-BE49-F238E27FC236}">
                <a16:creationId xmlns:a16="http://schemas.microsoft.com/office/drawing/2014/main" id="{51EDEFA8-D9C5-3CBD-784D-4EE59FCC12F4}"/>
              </a:ext>
            </a:extLst>
          </p:cNvPr>
          <p:cNvSpPr txBox="1"/>
          <p:nvPr/>
        </p:nvSpPr>
        <p:spPr>
          <a:xfrm>
            <a:off x="7101067" y="4987573"/>
            <a:ext cx="844952" cy="276999"/>
          </a:xfrm>
          <a:prstGeom prst="rect">
            <a:avLst/>
          </a:prstGeom>
          <a:noFill/>
        </p:spPr>
        <p:txBody>
          <a:bodyPr wrap="square" rtlCol="0">
            <a:spAutoFit/>
          </a:bodyPr>
          <a:lstStyle/>
          <a:p>
            <a:r>
              <a:rPr lang="de-DE" sz="1200" dirty="0"/>
              <a:t>auch</a:t>
            </a:r>
          </a:p>
        </p:txBody>
      </p:sp>
      <mc:AlternateContent xmlns:mc="http://schemas.openxmlformats.org/markup-compatibility/2006" xmlns:a14="http://schemas.microsoft.com/office/drawing/2010/main">
        <mc:Choice Requires="a14">
          <p:graphicFrame>
            <p:nvGraphicFramePr>
              <p:cNvPr id="29" name="Tabelle 29">
                <a:extLst>
                  <a:ext uri="{FF2B5EF4-FFF2-40B4-BE49-F238E27FC236}">
                    <a16:creationId xmlns:a16="http://schemas.microsoft.com/office/drawing/2014/main" id="{EA12D3EA-3450-62AC-649B-FE58566FA548}"/>
                  </a:ext>
                </a:extLst>
              </p:cNvPr>
              <p:cNvGraphicFramePr>
                <a:graphicFrameLocks noGrp="1"/>
              </p:cNvGraphicFramePr>
              <p:nvPr/>
            </p:nvGraphicFramePr>
            <p:xfrm>
              <a:off x="8350975" y="3099349"/>
              <a:ext cx="452569" cy="1155500"/>
            </p:xfrm>
            <a:graphic>
              <a:graphicData uri="http://schemas.openxmlformats.org/drawingml/2006/table">
                <a:tbl>
                  <a:tblPr firstRow="1" bandRow="1">
                    <a:tableStyleId>{5C22544A-7EE6-4342-B048-85BDC9FD1C3A}</a:tableStyleId>
                  </a:tblPr>
                  <a:tblGrid>
                    <a:gridCol w="452569">
                      <a:extLst>
                        <a:ext uri="{9D8B030D-6E8A-4147-A177-3AD203B41FA5}">
                          <a16:colId xmlns:a16="http://schemas.microsoft.com/office/drawing/2014/main" val="1918002366"/>
                        </a:ext>
                      </a:extLst>
                    </a:gridCol>
                  </a:tblGrid>
                  <a:tr h="288875">
                    <a:tc>
                      <a:txBody>
                        <a:bodyPr/>
                        <a:lstStyle/>
                        <a:p>
                          <a:pPr/>
                          <a14:m>
                            <m:oMathPara xmlns:m="http://schemas.openxmlformats.org/officeDocument/2006/math">
                              <m:oMathParaPr>
                                <m:jc m:val="centerGroup"/>
                              </m:oMathParaPr>
                              <m:oMath xmlns:m="http://schemas.openxmlformats.org/officeDocument/2006/math">
                                <m:f>
                                  <m:fPr>
                                    <m:type m:val="lin"/>
                                    <m:ctrlPr>
                                      <a:rPr lang="de-DE" sz="1050" i="1" smtClean="0">
                                        <a:solidFill>
                                          <a:schemeClr val="tx1"/>
                                        </a:solidFill>
                                        <a:latin typeface="Cambria Math" panose="02040503050406030204" pitchFamily="18" charset="0"/>
                                      </a:rPr>
                                    </m:ctrlPr>
                                  </m:fPr>
                                  <m:num>
                                    <m:r>
                                      <a:rPr lang="de-DE" sz="1050" b="1" i="1" smtClean="0">
                                        <a:solidFill>
                                          <a:schemeClr val="tx1"/>
                                        </a:solidFill>
                                        <a:latin typeface="Cambria Math" panose="02040503050406030204" pitchFamily="18" charset="0"/>
                                      </a:rPr>
                                      <m:t>𝟎</m:t>
                                    </m:r>
                                  </m:num>
                                  <m:den>
                                    <m:r>
                                      <a:rPr lang="de-DE" sz="1050" b="1" i="1" smtClean="0">
                                        <a:solidFill>
                                          <a:schemeClr val="tx1"/>
                                        </a:solidFill>
                                        <a:latin typeface="Cambria Math" panose="02040503050406030204" pitchFamily="18" charset="0"/>
                                      </a:rPr>
                                      <m:t>𝟕</m:t>
                                    </m:r>
                                  </m:den>
                                </m:f>
                              </m:oMath>
                            </m:oMathPara>
                          </a14:m>
                          <a:endParaRPr lang="de-DE" sz="1050" dirty="0">
                            <a:solidFill>
                              <a:schemeClr val="tx1"/>
                            </a:solidFill>
                          </a:endParaRPr>
                        </a:p>
                      </a:txBody>
                      <a:tcPr>
                        <a:solidFill>
                          <a:schemeClr val="bg2">
                            <a:lumMod val="85000"/>
                          </a:schemeClr>
                        </a:solidFill>
                      </a:tcPr>
                    </a:tc>
                    <a:extLst>
                      <a:ext uri="{0D108BD9-81ED-4DB2-BD59-A6C34878D82A}">
                        <a16:rowId xmlns:a16="http://schemas.microsoft.com/office/drawing/2014/main" val="2073951358"/>
                      </a:ext>
                    </a:extLst>
                  </a:tr>
                  <a:tr h="288875">
                    <a:tc>
                      <a:txBody>
                        <a:bodyPr/>
                        <a:lstStyle/>
                        <a:p>
                          <a:pPr/>
                          <a14:m>
                            <m:oMathPara xmlns:m="http://schemas.openxmlformats.org/officeDocument/2006/math">
                              <m:oMathParaPr>
                                <m:jc m:val="centerGroup"/>
                              </m:oMathParaPr>
                              <m:oMath xmlns:m="http://schemas.openxmlformats.org/officeDocument/2006/math">
                                <m:f>
                                  <m:fPr>
                                    <m:type m:val="lin"/>
                                    <m:ctrlPr>
                                      <a:rPr lang="de-DE" sz="1050" i="1" smtClean="0">
                                        <a:latin typeface="Cambria Math" panose="02040503050406030204" pitchFamily="18" charset="0"/>
                                      </a:rPr>
                                    </m:ctrlPr>
                                  </m:fPr>
                                  <m:num>
                                    <m:r>
                                      <a:rPr lang="de-DE" sz="1050" b="1" i="1" smtClean="0">
                                        <a:latin typeface="Cambria Math" panose="02040503050406030204" pitchFamily="18" charset="0"/>
                                      </a:rPr>
                                      <m:t>𝟏</m:t>
                                    </m:r>
                                  </m:num>
                                  <m:den>
                                    <m:r>
                                      <a:rPr lang="de-DE" sz="1050" b="1" i="1" smtClean="0">
                                        <a:latin typeface="Cambria Math" panose="02040503050406030204" pitchFamily="18" charset="0"/>
                                      </a:rPr>
                                      <m:t>𝟕</m:t>
                                    </m:r>
                                  </m:den>
                                </m:f>
                              </m:oMath>
                            </m:oMathPara>
                          </a14:m>
                          <a:endParaRPr lang="de-DE" sz="1050" dirty="0"/>
                        </a:p>
                      </a:txBody>
                      <a:tcPr>
                        <a:solidFill>
                          <a:schemeClr val="bg2">
                            <a:lumMod val="85000"/>
                          </a:schemeClr>
                        </a:solidFill>
                      </a:tcPr>
                    </a:tc>
                    <a:extLst>
                      <a:ext uri="{0D108BD9-81ED-4DB2-BD59-A6C34878D82A}">
                        <a16:rowId xmlns:a16="http://schemas.microsoft.com/office/drawing/2014/main" val="1559516138"/>
                      </a:ext>
                    </a:extLst>
                  </a:tr>
                  <a:tr h="288875">
                    <a:tc>
                      <a:txBody>
                        <a:bodyPr/>
                        <a:lstStyle/>
                        <a:p>
                          <a:pPr/>
                          <a14:m>
                            <m:oMathPara xmlns:m="http://schemas.openxmlformats.org/officeDocument/2006/math">
                              <m:oMathParaPr>
                                <m:jc m:val="centerGroup"/>
                              </m:oMathParaPr>
                              <m:oMath xmlns:m="http://schemas.openxmlformats.org/officeDocument/2006/math">
                                <m:f>
                                  <m:fPr>
                                    <m:type m:val="lin"/>
                                    <m:ctrlPr>
                                      <a:rPr lang="de-DE" sz="1050" i="1" smtClean="0">
                                        <a:latin typeface="Cambria Math" panose="02040503050406030204" pitchFamily="18" charset="0"/>
                                      </a:rPr>
                                    </m:ctrlPr>
                                  </m:fPr>
                                  <m:num>
                                    <m:r>
                                      <a:rPr lang="de-DE" sz="1050" b="1" i="1" smtClean="0">
                                        <a:latin typeface="Cambria Math" panose="02040503050406030204" pitchFamily="18" charset="0"/>
                                      </a:rPr>
                                      <m:t>𝟎</m:t>
                                    </m:r>
                                  </m:num>
                                  <m:den>
                                    <m:r>
                                      <a:rPr lang="de-DE" sz="1050" b="1" i="1" smtClean="0">
                                        <a:latin typeface="Cambria Math" panose="02040503050406030204" pitchFamily="18" charset="0"/>
                                      </a:rPr>
                                      <m:t>𝟕</m:t>
                                    </m:r>
                                  </m:den>
                                </m:f>
                              </m:oMath>
                            </m:oMathPara>
                          </a14:m>
                          <a:endParaRPr lang="de-DE" sz="1050" dirty="0"/>
                        </a:p>
                      </a:txBody>
                      <a:tcPr>
                        <a:solidFill>
                          <a:schemeClr val="bg2">
                            <a:lumMod val="85000"/>
                          </a:schemeClr>
                        </a:solidFill>
                      </a:tcPr>
                    </a:tc>
                    <a:extLst>
                      <a:ext uri="{0D108BD9-81ED-4DB2-BD59-A6C34878D82A}">
                        <a16:rowId xmlns:a16="http://schemas.microsoft.com/office/drawing/2014/main" val="2797522219"/>
                      </a:ext>
                    </a:extLst>
                  </a:tr>
                  <a:tr h="288875">
                    <a:tc>
                      <a:txBody>
                        <a:bodyPr/>
                        <a:lstStyle/>
                        <a:p>
                          <a:pPr/>
                          <a14:m>
                            <m:oMathPara xmlns:m="http://schemas.openxmlformats.org/officeDocument/2006/math">
                              <m:oMathParaPr>
                                <m:jc m:val="centerGroup"/>
                              </m:oMathParaPr>
                              <m:oMath xmlns:m="http://schemas.openxmlformats.org/officeDocument/2006/math">
                                <m:f>
                                  <m:fPr>
                                    <m:type m:val="lin"/>
                                    <m:ctrlPr>
                                      <a:rPr lang="de-DE" sz="1050" i="1" smtClean="0">
                                        <a:latin typeface="Cambria Math" panose="02040503050406030204" pitchFamily="18" charset="0"/>
                                      </a:rPr>
                                    </m:ctrlPr>
                                  </m:fPr>
                                  <m:num>
                                    <m:r>
                                      <a:rPr lang="de-DE" sz="1050" b="1" i="1" smtClean="0">
                                        <a:latin typeface="Cambria Math" panose="02040503050406030204" pitchFamily="18" charset="0"/>
                                      </a:rPr>
                                      <m:t>𝟏</m:t>
                                    </m:r>
                                  </m:num>
                                  <m:den>
                                    <m:r>
                                      <a:rPr lang="de-DE" sz="1050" b="1" i="1" smtClean="0">
                                        <a:latin typeface="Cambria Math" panose="02040503050406030204" pitchFamily="18" charset="0"/>
                                      </a:rPr>
                                      <m:t>𝟕</m:t>
                                    </m:r>
                                  </m:den>
                                </m:f>
                              </m:oMath>
                            </m:oMathPara>
                          </a14:m>
                          <a:endParaRPr lang="de-DE" sz="1050" dirty="0"/>
                        </a:p>
                      </a:txBody>
                      <a:tcPr>
                        <a:solidFill>
                          <a:schemeClr val="bg2">
                            <a:lumMod val="85000"/>
                          </a:schemeClr>
                        </a:solidFill>
                      </a:tcPr>
                    </a:tc>
                    <a:extLst>
                      <a:ext uri="{0D108BD9-81ED-4DB2-BD59-A6C34878D82A}">
                        <a16:rowId xmlns:a16="http://schemas.microsoft.com/office/drawing/2014/main" val="1574761854"/>
                      </a:ext>
                    </a:extLst>
                  </a:tr>
                </a:tbl>
              </a:graphicData>
            </a:graphic>
          </p:graphicFrame>
        </mc:Choice>
        <mc:Fallback xmlns="">
          <p:graphicFrame>
            <p:nvGraphicFramePr>
              <p:cNvPr id="29" name="Tabelle 29">
                <a:extLst>
                  <a:ext uri="{FF2B5EF4-FFF2-40B4-BE49-F238E27FC236}">
                    <a16:creationId xmlns:a16="http://schemas.microsoft.com/office/drawing/2014/main" id="{EA12D3EA-3450-62AC-649B-FE58566FA548}"/>
                  </a:ext>
                </a:extLst>
              </p:cNvPr>
              <p:cNvGraphicFramePr>
                <a:graphicFrameLocks noGrp="1"/>
              </p:cNvGraphicFramePr>
              <p:nvPr>
                <p:extLst>
                  <p:ext uri="{D42A27DB-BD31-4B8C-83A1-F6EECF244321}">
                    <p14:modId xmlns:p14="http://schemas.microsoft.com/office/powerpoint/2010/main" val="3557188194"/>
                  </p:ext>
                </p:extLst>
              </p:nvPr>
            </p:nvGraphicFramePr>
            <p:xfrm>
              <a:off x="8350975" y="3099349"/>
              <a:ext cx="452569" cy="1155500"/>
            </p:xfrm>
            <a:graphic>
              <a:graphicData uri="http://schemas.openxmlformats.org/drawingml/2006/table">
                <a:tbl>
                  <a:tblPr firstRow="1" bandRow="1">
                    <a:tableStyleId>{5C22544A-7EE6-4342-B048-85BDC9FD1C3A}</a:tableStyleId>
                  </a:tblPr>
                  <a:tblGrid>
                    <a:gridCol w="452569">
                      <a:extLst>
                        <a:ext uri="{9D8B030D-6E8A-4147-A177-3AD203B41FA5}">
                          <a16:colId xmlns:a16="http://schemas.microsoft.com/office/drawing/2014/main" val="1918002366"/>
                        </a:ext>
                      </a:extLst>
                    </a:gridCol>
                  </a:tblGrid>
                  <a:tr h="288875">
                    <a:tc>
                      <a:txBody>
                        <a:bodyPr/>
                        <a:lstStyle/>
                        <a:p>
                          <a:endParaRPr lang="de-DE"/>
                        </a:p>
                      </a:txBody>
                      <a:tcPr>
                        <a:blipFill>
                          <a:blip r:embed="rId4"/>
                          <a:stretch>
                            <a:fillRect l="-2703" t="-86957" r="-5405" b="-417391"/>
                          </a:stretch>
                        </a:blipFill>
                      </a:tcPr>
                    </a:tc>
                    <a:extLst>
                      <a:ext uri="{0D108BD9-81ED-4DB2-BD59-A6C34878D82A}">
                        <a16:rowId xmlns:a16="http://schemas.microsoft.com/office/drawing/2014/main" val="2073951358"/>
                      </a:ext>
                    </a:extLst>
                  </a:tr>
                  <a:tr h="288875">
                    <a:tc>
                      <a:txBody>
                        <a:bodyPr/>
                        <a:lstStyle/>
                        <a:p>
                          <a:endParaRPr lang="de-DE"/>
                        </a:p>
                      </a:txBody>
                      <a:tcPr>
                        <a:blipFill>
                          <a:blip r:embed="rId4"/>
                          <a:stretch>
                            <a:fillRect l="-2703" t="-186957" r="-5405" b="-317391"/>
                          </a:stretch>
                        </a:blipFill>
                      </a:tcPr>
                    </a:tc>
                    <a:extLst>
                      <a:ext uri="{0D108BD9-81ED-4DB2-BD59-A6C34878D82A}">
                        <a16:rowId xmlns:a16="http://schemas.microsoft.com/office/drawing/2014/main" val="1559516138"/>
                      </a:ext>
                    </a:extLst>
                  </a:tr>
                  <a:tr h="288875">
                    <a:tc>
                      <a:txBody>
                        <a:bodyPr/>
                        <a:lstStyle/>
                        <a:p>
                          <a:endParaRPr lang="de-DE"/>
                        </a:p>
                      </a:txBody>
                      <a:tcPr>
                        <a:blipFill>
                          <a:blip r:embed="rId4"/>
                          <a:stretch>
                            <a:fillRect l="-2703" t="-286957" r="-5405" b="-217391"/>
                          </a:stretch>
                        </a:blipFill>
                      </a:tcPr>
                    </a:tc>
                    <a:extLst>
                      <a:ext uri="{0D108BD9-81ED-4DB2-BD59-A6C34878D82A}">
                        <a16:rowId xmlns:a16="http://schemas.microsoft.com/office/drawing/2014/main" val="2797522219"/>
                      </a:ext>
                    </a:extLst>
                  </a:tr>
                  <a:tr h="288875">
                    <a:tc>
                      <a:txBody>
                        <a:bodyPr/>
                        <a:lstStyle/>
                        <a:p>
                          <a:endParaRPr lang="de-DE"/>
                        </a:p>
                      </a:txBody>
                      <a:tcPr>
                        <a:blipFill>
                          <a:blip r:embed="rId4"/>
                          <a:stretch>
                            <a:fillRect l="-2703" t="-386957" r="-5405" b="-117391"/>
                          </a:stretch>
                        </a:blipFill>
                      </a:tcPr>
                    </a:tc>
                    <a:extLst>
                      <a:ext uri="{0D108BD9-81ED-4DB2-BD59-A6C34878D82A}">
                        <a16:rowId xmlns:a16="http://schemas.microsoft.com/office/drawing/2014/main" val="1574761854"/>
                      </a:ext>
                    </a:extLst>
                  </a:tr>
                </a:tbl>
              </a:graphicData>
            </a:graphic>
          </p:graphicFrame>
        </mc:Fallback>
      </mc:AlternateContent>
    </p:spTree>
    <p:extLst>
      <p:ext uri="{BB962C8B-B14F-4D97-AF65-F5344CB8AC3E}">
        <p14:creationId xmlns:p14="http://schemas.microsoft.com/office/powerpoint/2010/main" val="204368641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r>
              <a:rPr lang="de-DE" dirty="0"/>
              <a:t>4      Maschinelle Methoden</a:t>
            </a:r>
          </a:p>
        </p:txBody>
      </p:sp>
      <p:sp>
        <p:nvSpPr>
          <p:cNvPr id="11" name="Inhaltsplatzhalter 10">
            <a:extLst>
              <a:ext uri="{FF2B5EF4-FFF2-40B4-BE49-F238E27FC236}">
                <a16:creationId xmlns:a16="http://schemas.microsoft.com/office/drawing/2014/main" id="{9AFEBC3A-E20B-E96F-92E6-1D5513056733}"/>
              </a:ext>
            </a:extLst>
          </p:cNvPr>
          <p:cNvSpPr>
            <a:spLocks noGrp="1"/>
          </p:cNvSpPr>
          <p:nvPr>
            <p:ph sz="half" idx="1"/>
          </p:nvPr>
        </p:nvSpPr>
        <p:spPr/>
        <p:txBody>
          <a:bodyPr/>
          <a:lstStyle/>
          <a:p>
            <a:r>
              <a:rPr lang="de-DE" dirty="0" err="1"/>
              <a:t>Continuous</a:t>
            </a:r>
            <a:r>
              <a:rPr lang="de-DE" dirty="0"/>
              <a:t> Skip-Grams</a:t>
            </a:r>
          </a:p>
          <a:p>
            <a:endParaRPr lang="de-DE" dirty="0"/>
          </a:p>
          <a:p>
            <a:r>
              <a:rPr lang="de-DE" dirty="0"/>
              <a:t>Erneutes Problem: Wir haben keine Labels</a:t>
            </a:r>
          </a:p>
          <a:p>
            <a:r>
              <a:rPr lang="de-DE" dirty="0"/>
              <a:t>Lösung:</a:t>
            </a:r>
          </a:p>
          <a:p>
            <a:r>
              <a:rPr lang="de-DE" dirty="0"/>
              <a:t>„Fake-“ Label: Bestimme die Wahrscheinlichkeit, in einem Kontext vorzukommen.</a:t>
            </a:r>
          </a:p>
          <a:p>
            <a:endParaRPr lang="de-DE" dirty="0"/>
          </a:p>
          <a:p>
            <a:r>
              <a:rPr lang="de-DE" dirty="0"/>
              <a:t>N-</a:t>
            </a:r>
            <a:r>
              <a:rPr lang="de-DE" dirty="0" err="1"/>
              <a:t>skip</a:t>
            </a:r>
            <a:r>
              <a:rPr lang="de-DE" dirty="0"/>
              <a:t>-m-grams:</a:t>
            </a:r>
          </a:p>
          <a:p>
            <a:r>
              <a:rPr lang="de-DE" dirty="0"/>
              <a:t>Beispiel 1-skip-2-grams:</a:t>
            </a:r>
          </a:p>
          <a:p>
            <a:r>
              <a:rPr lang="de-DE" dirty="0"/>
              <a:t>„Es regnet gerne in Schottland.“</a:t>
            </a:r>
          </a:p>
          <a:p>
            <a:r>
              <a:rPr lang="de-DE" dirty="0"/>
              <a:t>{Es regnet, regnet gerne, gerne in, in Schottland} +</a:t>
            </a:r>
          </a:p>
          <a:p>
            <a:r>
              <a:rPr lang="de-DE" dirty="0"/>
              <a:t>{Es _ gerne, regnet _ in, gerne _ Schottland}</a:t>
            </a:r>
          </a:p>
        </p:txBody>
      </p:sp>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p:txBody>
          <a:bodyPr/>
          <a:lstStyle/>
          <a:p>
            <a:r>
              <a:rPr lang="de-DE" dirty="0"/>
              <a:t>Word Embeddings</a:t>
            </a:r>
          </a:p>
          <a:p>
            <a:endParaRPr lang="de-DE" dirty="0"/>
          </a:p>
          <a:p>
            <a:endParaRPr lang="de-DE" dirty="0"/>
          </a:p>
        </p:txBody>
      </p:sp>
      <p:sp>
        <p:nvSpPr>
          <p:cNvPr id="6" name="Datumsplatzhalter 5"/>
          <p:cNvSpPr>
            <a:spLocks noGrp="1"/>
          </p:cNvSpPr>
          <p:nvPr>
            <p:ph type="dt" sz="half" idx="15"/>
          </p:nvPr>
        </p:nvSpPr>
        <p:spPr/>
        <p:txBody>
          <a:bodyPr/>
          <a:lstStyle/>
          <a:p>
            <a:r>
              <a:rPr lang="de-DE" dirty="0">
                <a:solidFill>
                  <a:prstClr val="black"/>
                </a:solidFill>
              </a:rPr>
              <a:t>|    01.02.2023</a:t>
            </a:r>
          </a:p>
        </p:txBody>
      </p:sp>
      <p:sp>
        <p:nvSpPr>
          <p:cNvPr id="7" name="Fußzeilenplatzhalter 6"/>
          <p:cNvSpPr>
            <a:spLocks noGrp="1"/>
          </p:cNvSpPr>
          <p:nvPr>
            <p:ph type="ftr" sz="quarter" idx="16"/>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7"/>
          </p:nvPr>
        </p:nvSpPr>
        <p:spPr/>
        <p:txBody>
          <a:bodyPr/>
          <a:lstStyle/>
          <a:p>
            <a:fld id="{6567D7EC-8799-48C5-898A-08E264972062}" type="slidenum">
              <a:rPr lang="de-DE" smtClean="0">
                <a:solidFill>
                  <a:prstClr val="black"/>
                </a:solidFill>
              </a:rPr>
              <a:pPr/>
              <a:t>28</a:t>
            </a:fld>
            <a:endParaRPr lang="de-DE" dirty="0">
              <a:solidFill>
                <a:prstClr val="black"/>
              </a:solidFill>
            </a:endParaRPr>
          </a:p>
        </p:txBody>
      </p:sp>
      <p:grpSp>
        <p:nvGrpSpPr>
          <p:cNvPr id="10" name="Gruppieren 9">
            <a:extLst>
              <a:ext uri="{FF2B5EF4-FFF2-40B4-BE49-F238E27FC236}">
                <a16:creationId xmlns:a16="http://schemas.microsoft.com/office/drawing/2014/main" id="{C5B9EA4C-1119-75A0-4F19-F71E83ACADF3}"/>
              </a:ext>
            </a:extLst>
          </p:cNvPr>
          <p:cNvGrpSpPr/>
          <p:nvPr/>
        </p:nvGrpSpPr>
        <p:grpSpPr>
          <a:xfrm>
            <a:off x="6166784" y="1365122"/>
            <a:ext cx="4078341" cy="5352688"/>
            <a:chOff x="5773844" y="1203339"/>
            <a:chExt cx="4078341" cy="5519568"/>
          </a:xfrm>
        </p:grpSpPr>
        <p:pic>
          <p:nvPicPr>
            <p:cNvPr id="4" name="Grafik 3">
              <a:extLst>
                <a:ext uri="{FF2B5EF4-FFF2-40B4-BE49-F238E27FC236}">
                  <a16:creationId xmlns:a16="http://schemas.microsoft.com/office/drawing/2014/main" id="{D7EA074A-9DFE-6B50-AD9B-153255AF5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3844" y="1203339"/>
              <a:ext cx="4078341" cy="5080195"/>
            </a:xfrm>
            <a:prstGeom prst="rect">
              <a:avLst/>
            </a:prstGeom>
          </p:spPr>
        </p:pic>
        <p:sp>
          <p:nvSpPr>
            <p:cNvPr id="5" name="Textfeld 4">
              <a:extLst>
                <a:ext uri="{FF2B5EF4-FFF2-40B4-BE49-F238E27FC236}">
                  <a16:creationId xmlns:a16="http://schemas.microsoft.com/office/drawing/2014/main" id="{50CB5C9D-497F-0531-F5DB-E0C282461740}"/>
                </a:ext>
              </a:extLst>
            </p:cNvPr>
            <p:cNvSpPr txBox="1"/>
            <p:nvPr/>
          </p:nvSpPr>
          <p:spPr>
            <a:xfrm>
              <a:off x="6629704" y="6119901"/>
              <a:ext cx="2366622" cy="603006"/>
            </a:xfrm>
            <a:prstGeom prst="rect">
              <a:avLst/>
            </a:prstGeom>
            <a:noFill/>
          </p:spPr>
          <p:txBody>
            <a:bodyPr wrap="square" rtlCol="0">
              <a:spAutoFit/>
            </a:bodyPr>
            <a:lstStyle/>
            <a:p>
              <a:r>
                <a:rPr lang="de-DE" sz="1400" dirty="0"/>
                <a:t>Quelle: [</a:t>
              </a:r>
              <a:r>
                <a:rPr lang="de-DE" sz="1400" dirty="0" err="1">
                  <a:latin typeface="NimbusRomNo9L"/>
                </a:rPr>
                <a:t>Mikolov</a:t>
              </a:r>
              <a:r>
                <a:rPr lang="de-DE" sz="1400" dirty="0">
                  <a:latin typeface="NimbusRomNo9L"/>
                </a:rPr>
                <a:t> et al., 2013]</a:t>
              </a:r>
              <a:endParaRPr lang="de-DE" sz="1400" dirty="0"/>
            </a:p>
            <a:p>
              <a:endParaRPr lang="de-DE" dirty="0"/>
            </a:p>
          </p:txBody>
        </p:sp>
      </p:grpSp>
    </p:spTree>
    <p:extLst>
      <p:ext uri="{BB962C8B-B14F-4D97-AF65-F5344CB8AC3E}">
        <p14:creationId xmlns:p14="http://schemas.microsoft.com/office/powerpoint/2010/main" val="214060660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C4C240E8-932B-7C80-207E-1F937BAE7811}"/>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622" b="622"/>
          <a:stretch>
            <a:fillRect/>
          </a:stretch>
        </p:blipFill>
        <p:spPr/>
      </p:pic>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r>
              <a:rPr lang="de-DE" dirty="0"/>
              <a:t>4      Maschinelle Methoden</a:t>
            </a:r>
          </a:p>
        </p:txBody>
      </p:sp>
      <p:sp>
        <p:nvSpPr>
          <p:cNvPr id="11" name="Inhaltsplatzhalter 10">
            <a:extLst>
              <a:ext uri="{FF2B5EF4-FFF2-40B4-BE49-F238E27FC236}">
                <a16:creationId xmlns:a16="http://schemas.microsoft.com/office/drawing/2014/main" id="{9AFEBC3A-E20B-E96F-92E6-1D5513056733}"/>
              </a:ext>
            </a:extLst>
          </p:cNvPr>
          <p:cNvSpPr>
            <a:spLocks noGrp="1"/>
          </p:cNvSpPr>
          <p:nvPr>
            <p:ph sz="half" idx="1"/>
          </p:nvPr>
        </p:nvSpPr>
        <p:spPr/>
        <p:txBody>
          <a:bodyPr/>
          <a:lstStyle/>
          <a:p>
            <a:r>
              <a:rPr lang="de-DE" dirty="0"/>
              <a:t>Word2Vec: CBOW</a:t>
            </a:r>
          </a:p>
          <a:p>
            <a:r>
              <a:rPr lang="de-DE" dirty="0">
                <a:sym typeface="Wingdings" pitchFamily="2" charset="2"/>
              </a:rPr>
              <a:t> Sehr schnell, empfohlen für sehr große Texte, dafür schlechter im Kontext Verständnis</a:t>
            </a:r>
            <a:endParaRPr lang="de-DE" dirty="0"/>
          </a:p>
          <a:p>
            <a:endParaRPr lang="de-DE" dirty="0"/>
          </a:p>
          <a:p>
            <a:endParaRPr lang="de-DE" dirty="0"/>
          </a:p>
        </p:txBody>
      </p:sp>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p:txBody>
          <a:bodyPr/>
          <a:lstStyle/>
          <a:p>
            <a:r>
              <a:rPr lang="de-DE" dirty="0"/>
              <a:t>Word Embeddings</a:t>
            </a:r>
          </a:p>
          <a:p>
            <a:endParaRPr lang="de-DE" dirty="0"/>
          </a:p>
          <a:p>
            <a:endParaRPr lang="de-DE" dirty="0"/>
          </a:p>
        </p:txBody>
      </p:sp>
      <p:sp>
        <p:nvSpPr>
          <p:cNvPr id="6" name="Datumsplatzhalter 5"/>
          <p:cNvSpPr>
            <a:spLocks noGrp="1"/>
          </p:cNvSpPr>
          <p:nvPr>
            <p:ph type="dt" sz="half" idx="15"/>
          </p:nvPr>
        </p:nvSpPr>
        <p:spPr/>
        <p:txBody>
          <a:bodyPr/>
          <a:lstStyle/>
          <a:p>
            <a:r>
              <a:rPr lang="de-DE" dirty="0">
                <a:solidFill>
                  <a:prstClr val="black"/>
                </a:solidFill>
              </a:rPr>
              <a:t>|    01.02.2023</a:t>
            </a:r>
          </a:p>
        </p:txBody>
      </p:sp>
      <p:sp>
        <p:nvSpPr>
          <p:cNvPr id="7" name="Fußzeilenplatzhalter 6"/>
          <p:cNvSpPr>
            <a:spLocks noGrp="1"/>
          </p:cNvSpPr>
          <p:nvPr>
            <p:ph type="ftr" sz="quarter" idx="16"/>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7"/>
          </p:nvPr>
        </p:nvSpPr>
        <p:spPr/>
        <p:txBody>
          <a:bodyPr/>
          <a:lstStyle/>
          <a:p>
            <a:fld id="{6567D7EC-8799-48C5-898A-08E264972062}" type="slidenum">
              <a:rPr lang="de-DE" smtClean="0">
                <a:solidFill>
                  <a:prstClr val="black"/>
                </a:solidFill>
              </a:rPr>
              <a:pPr/>
              <a:t>29</a:t>
            </a:fld>
            <a:endParaRPr lang="de-DE" dirty="0">
              <a:solidFill>
                <a:prstClr val="black"/>
              </a:solidFill>
            </a:endParaRPr>
          </a:p>
        </p:txBody>
      </p:sp>
      <p:grpSp>
        <p:nvGrpSpPr>
          <p:cNvPr id="15" name="Gruppieren 14">
            <a:extLst>
              <a:ext uri="{FF2B5EF4-FFF2-40B4-BE49-F238E27FC236}">
                <a16:creationId xmlns:a16="http://schemas.microsoft.com/office/drawing/2014/main" id="{7DD4AC66-897D-ADA0-67B4-A354ED85E510}"/>
              </a:ext>
            </a:extLst>
          </p:cNvPr>
          <p:cNvGrpSpPr/>
          <p:nvPr/>
        </p:nvGrpSpPr>
        <p:grpSpPr>
          <a:xfrm>
            <a:off x="327950" y="3167682"/>
            <a:ext cx="5768050" cy="2508500"/>
            <a:chOff x="328850" y="2801875"/>
            <a:chExt cx="5768050" cy="2508500"/>
          </a:xfrm>
        </p:grpSpPr>
        <p:pic>
          <p:nvPicPr>
            <p:cNvPr id="10" name="Grafik 9">
              <a:extLst>
                <a:ext uri="{FF2B5EF4-FFF2-40B4-BE49-F238E27FC236}">
                  <a16:creationId xmlns:a16="http://schemas.microsoft.com/office/drawing/2014/main" id="{01163DD5-8210-49C5-68E6-9E8BDEEA9B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850" y="2801875"/>
              <a:ext cx="5768050" cy="1254250"/>
            </a:xfrm>
            <a:prstGeom prst="rect">
              <a:avLst/>
            </a:prstGeom>
          </p:spPr>
        </p:pic>
        <p:pic>
          <p:nvPicPr>
            <p:cNvPr id="14" name="Grafik 13">
              <a:extLst>
                <a:ext uri="{FF2B5EF4-FFF2-40B4-BE49-F238E27FC236}">
                  <a16:creationId xmlns:a16="http://schemas.microsoft.com/office/drawing/2014/main" id="{4458962E-63C9-7F86-0FB9-11764CD42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850" y="4056125"/>
              <a:ext cx="5767150" cy="1254250"/>
            </a:xfrm>
            <a:prstGeom prst="rect">
              <a:avLst/>
            </a:prstGeom>
          </p:spPr>
        </p:pic>
      </p:grpSp>
    </p:spTree>
    <p:extLst>
      <p:ext uri="{BB962C8B-B14F-4D97-AF65-F5344CB8AC3E}">
        <p14:creationId xmlns:p14="http://schemas.microsoft.com/office/powerpoint/2010/main" val="285215109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03AB9C89-B8FE-9D9E-B8A8-72F84FA453FB}"/>
              </a:ext>
            </a:extLst>
          </p:cNvPr>
          <p:cNvSpPr>
            <a:spLocks noGrp="1"/>
          </p:cNvSpPr>
          <p:nvPr>
            <p:ph type="pic" sz="quarter" idx="12"/>
          </p:nvPr>
        </p:nvSpPr>
        <p:spPr/>
      </p:sp>
      <p:sp>
        <p:nvSpPr>
          <p:cNvPr id="3" name="Textplatzhalter 2">
            <a:extLst>
              <a:ext uri="{FF2B5EF4-FFF2-40B4-BE49-F238E27FC236}">
                <a16:creationId xmlns:a16="http://schemas.microsoft.com/office/drawing/2014/main" id="{1A4C49BC-E0B0-3D6E-C61A-1FCC13D8282F}"/>
              </a:ext>
            </a:extLst>
          </p:cNvPr>
          <p:cNvSpPr>
            <a:spLocks noGrp="1"/>
          </p:cNvSpPr>
          <p:nvPr>
            <p:ph type="body" sz="quarter" idx="11"/>
          </p:nvPr>
        </p:nvSpPr>
        <p:spPr/>
        <p:txBody>
          <a:bodyPr/>
          <a:lstStyle/>
          <a:p>
            <a:r>
              <a:rPr lang="de-DE" dirty="0"/>
              <a:t>Begriffsdefinition </a:t>
            </a:r>
          </a:p>
          <a:p>
            <a:r>
              <a:rPr lang="de-DE" dirty="0"/>
              <a:t>Text Mining</a:t>
            </a:r>
          </a:p>
          <a:p>
            <a:endParaRPr lang="de-DE" dirty="0"/>
          </a:p>
        </p:txBody>
      </p:sp>
    </p:spTree>
    <p:extLst>
      <p:ext uri="{BB962C8B-B14F-4D97-AF65-F5344CB8AC3E}">
        <p14:creationId xmlns:p14="http://schemas.microsoft.com/office/powerpoint/2010/main" val="1244687251"/>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CE19A6E5-1DE7-F6ED-6E0C-56D4FE71144E}"/>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04" t="-787" r="-104" b="-787"/>
          <a:stretch/>
        </p:blipFill>
        <p:spPr>
          <a:xfrm>
            <a:off x="6277800" y="1674000"/>
            <a:ext cx="5194800" cy="4644000"/>
          </a:xfrm>
        </p:spPr>
      </p:pic>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r>
              <a:rPr lang="de-DE" dirty="0"/>
              <a:t>4      Maschinelle Methoden</a:t>
            </a:r>
          </a:p>
        </p:txBody>
      </p:sp>
      <p:sp>
        <p:nvSpPr>
          <p:cNvPr id="11" name="Inhaltsplatzhalter 10">
            <a:extLst>
              <a:ext uri="{FF2B5EF4-FFF2-40B4-BE49-F238E27FC236}">
                <a16:creationId xmlns:a16="http://schemas.microsoft.com/office/drawing/2014/main" id="{9AFEBC3A-E20B-E96F-92E6-1D5513056733}"/>
              </a:ext>
            </a:extLst>
          </p:cNvPr>
          <p:cNvSpPr>
            <a:spLocks noGrp="1"/>
          </p:cNvSpPr>
          <p:nvPr>
            <p:ph sz="half" idx="1"/>
          </p:nvPr>
        </p:nvSpPr>
        <p:spPr/>
        <p:txBody>
          <a:bodyPr/>
          <a:lstStyle/>
          <a:p>
            <a:r>
              <a:rPr lang="de-DE" dirty="0"/>
              <a:t>Word2Vec: Skip-Gram</a:t>
            </a:r>
          </a:p>
          <a:p>
            <a:r>
              <a:rPr lang="de-DE" dirty="0">
                <a:sym typeface="Wingdings" pitchFamily="2" charset="2"/>
              </a:rPr>
              <a:t> Höhere Genauigkeit als CBOW, aber schlechtere Performance</a:t>
            </a:r>
            <a:endParaRPr lang="de-DE" dirty="0"/>
          </a:p>
          <a:p>
            <a:endParaRPr lang="de-DE" dirty="0"/>
          </a:p>
        </p:txBody>
      </p:sp>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p:txBody>
          <a:bodyPr/>
          <a:lstStyle/>
          <a:p>
            <a:r>
              <a:rPr lang="de-DE" dirty="0"/>
              <a:t>Word Embeddings</a:t>
            </a:r>
          </a:p>
          <a:p>
            <a:endParaRPr lang="de-DE" dirty="0"/>
          </a:p>
          <a:p>
            <a:endParaRPr lang="de-DE" dirty="0"/>
          </a:p>
        </p:txBody>
      </p:sp>
      <p:sp>
        <p:nvSpPr>
          <p:cNvPr id="6" name="Datumsplatzhalter 5"/>
          <p:cNvSpPr>
            <a:spLocks noGrp="1"/>
          </p:cNvSpPr>
          <p:nvPr>
            <p:ph type="dt" sz="half" idx="15"/>
          </p:nvPr>
        </p:nvSpPr>
        <p:spPr/>
        <p:txBody>
          <a:bodyPr/>
          <a:lstStyle/>
          <a:p>
            <a:r>
              <a:rPr lang="de-DE" dirty="0">
                <a:solidFill>
                  <a:prstClr val="black"/>
                </a:solidFill>
              </a:rPr>
              <a:t>|    01.02.2023</a:t>
            </a:r>
          </a:p>
        </p:txBody>
      </p:sp>
      <p:sp>
        <p:nvSpPr>
          <p:cNvPr id="7" name="Fußzeilenplatzhalter 6"/>
          <p:cNvSpPr>
            <a:spLocks noGrp="1"/>
          </p:cNvSpPr>
          <p:nvPr>
            <p:ph type="ftr" sz="quarter" idx="16"/>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7"/>
          </p:nvPr>
        </p:nvSpPr>
        <p:spPr/>
        <p:txBody>
          <a:bodyPr/>
          <a:lstStyle/>
          <a:p>
            <a:fld id="{6567D7EC-8799-48C5-898A-08E264972062}" type="slidenum">
              <a:rPr lang="de-DE" smtClean="0">
                <a:solidFill>
                  <a:prstClr val="black"/>
                </a:solidFill>
              </a:rPr>
              <a:pPr/>
              <a:t>30</a:t>
            </a:fld>
            <a:endParaRPr lang="de-DE" dirty="0">
              <a:solidFill>
                <a:prstClr val="black"/>
              </a:solidFill>
            </a:endParaRPr>
          </a:p>
        </p:txBody>
      </p:sp>
      <p:grpSp>
        <p:nvGrpSpPr>
          <p:cNvPr id="21" name="Gruppieren 20">
            <a:extLst>
              <a:ext uri="{FF2B5EF4-FFF2-40B4-BE49-F238E27FC236}">
                <a16:creationId xmlns:a16="http://schemas.microsoft.com/office/drawing/2014/main" id="{64E330B9-20EA-D33E-58E7-1B0C8AB0DBBD}"/>
              </a:ext>
            </a:extLst>
          </p:cNvPr>
          <p:cNvGrpSpPr/>
          <p:nvPr/>
        </p:nvGrpSpPr>
        <p:grpSpPr>
          <a:xfrm>
            <a:off x="473823" y="3092143"/>
            <a:ext cx="5622177" cy="2584039"/>
            <a:chOff x="474562" y="2718491"/>
            <a:chExt cx="5622177" cy="2584039"/>
          </a:xfrm>
        </p:grpSpPr>
        <p:pic>
          <p:nvPicPr>
            <p:cNvPr id="18" name="Grafik 17">
              <a:extLst>
                <a:ext uri="{FF2B5EF4-FFF2-40B4-BE49-F238E27FC236}">
                  <a16:creationId xmlns:a16="http://schemas.microsoft.com/office/drawing/2014/main" id="{67E5CDB7-DDFE-6326-88EE-946272523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562" y="2718491"/>
              <a:ext cx="5622177" cy="1368607"/>
            </a:xfrm>
            <a:prstGeom prst="rect">
              <a:avLst/>
            </a:prstGeom>
          </p:spPr>
        </p:pic>
        <p:pic>
          <p:nvPicPr>
            <p:cNvPr id="20" name="Grafik 19">
              <a:extLst>
                <a:ext uri="{FF2B5EF4-FFF2-40B4-BE49-F238E27FC236}">
                  <a16:creationId xmlns:a16="http://schemas.microsoft.com/office/drawing/2014/main" id="{AD044860-74F3-5A41-C8C6-0BB68E6C46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63" y="4086070"/>
              <a:ext cx="5621438" cy="1216460"/>
            </a:xfrm>
            <a:prstGeom prst="rect">
              <a:avLst/>
            </a:prstGeom>
          </p:spPr>
        </p:pic>
      </p:grpSp>
    </p:spTree>
    <p:extLst>
      <p:ext uri="{BB962C8B-B14F-4D97-AF65-F5344CB8AC3E}">
        <p14:creationId xmlns:p14="http://schemas.microsoft.com/office/powerpoint/2010/main" val="180870426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descr="Ein Bild, das Text, Screenshot, Bildschirm, schwarz enthält.&#10;&#10;Automatisch generierte Beschreibung">
            <a:extLst>
              <a:ext uri="{FF2B5EF4-FFF2-40B4-BE49-F238E27FC236}">
                <a16:creationId xmlns:a16="http://schemas.microsoft.com/office/drawing/2014/main" id="{6C91348B-54C6-8C92-EEFE-C67DBCA2D5EB}"/>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844" t="-1191" r="844" b="-1191"/>
          <a:stretch/>
        </p:blipFill>
        <p:spPr>
          <a:xfrm>
            <a:off x="5915999" y="2075475"/>
            <a:ext cx="5556601" cy="3600707"/>
          </a:xfrm>
        </p:spPr>
      </p:pic>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r>
              <a:rPr lang="de-DE" dirty="0"/>
              <a:t>4      Maschinelle Methoden</a:t>
            </a:r>
          </a:p>
        </p:txBody>
      </p:sp>
      <p:sp>
        <p:nvSpPr>
          <p:cNvPr id="11" name="Inhaltsplatzhalter 10">
            <a:extLst>
              <a:ext uri="{FF2B5EF4-FFF2-40B4-BE49-F238E27FC236}">
                <a16:creationId xmlns:a16="http://schemas.microsoft.com/office/drawing/2014/main" id="{9AFEBC3A-E20B-E96F-92E6-1D5513056733}"/>
              </a:ext>
            </a:extLst>
          </p:cNvPr>
          <p:cNvSpPr>
            <a:spLocks noGrp="1"/>
          </p:cNvSpPr>
          <p:nvPr>
            <p:ph sz="half" idx="1"/>
          </p:nvPr>
        </p:nvSpPr>
        <p:spPr/>
        <p:txBody>
          <a:bodyPr/>
          <a:lstStyle/>
          <a:p>
            <a:r>
              <a:rPr lang="de-DE" dirty="0"/>
              <a:t>Vorhersage von Text-Labels</a:t>
            </a:r>
          </a:p>
          <a:p>
            <a:endParaRPr lang="de-DE" dirty="0"/>
          </a:p>
          <a:p>
            <a:endParaRPr lang="de-DE" dirty="0"/>
          </a:p>
          <a:p>
            <a:endParaRPr lang="de-DE" dirty="0"/>
          </a:p>
        </p:txBody>
      </p:sp>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p:txBody>
          <a:bodyPr/>
          <a:lstStyle/>
          <a:p>
            <a:r>
              <a:rPr lang="de-DE" dirty="0"/>
              <a:t>Text </a:t>
            </a:r>
            <a:r>
              <a:rPr lang="de-DE" dirty="0" err="1"/>
              <a:t>Classifier</a:t>
            </a:r>
            <a:endParaRPr lang="de-DE" dirty="0"/>
          </a:p>
          <a:p>
            <a:endParaRPr lang="de-DE" dirty="0"/>
          </a:p>
          <a:p>
            <a:endParaRPr lang="de-DE" dirty="0"/>
          </a:p>
        </p:txBody>
      </p:sp>
      <p:sp>
        <p:nvSpPr>
          <p:cNvPr id="6" name="Datumsplatzhalter 5"/>
          <p:cNvSpPr>
            <a:spLocks noGrp="1"/>
          </p:cNvSpPr>
          <p:nvPr>
            <p:ph type="dt" sz="half" idx="15"/>
          </p:nvPr>
        </p:nvSpPr>
        <p:spPr/>
        <p:txBody>
          <a:bodyPr/>
          <a:lstStyle/>
          <a:p>
            <a:r>
              <a:rPr lang="de-DE" dirty="0">
                <a:solidFill>
                  <a:prstClr val="black"/>
                </a:solidFill>
              </a:rPr>
              <a:t>|    01.02.2023</a:t>
            </a:r>
          </a:p>
        </p:txBody>
      </p:sp>
      <p:sp>
        <p:nvSpPr>
          <p:cNvPr id="7" name="Fußzeilenplatzhalter 6"/>
          <p:cNvSpPr>
            <a:spLocks noGrp="1"/>
          </p:cNvSpPr>
          <p:nvPr>
            <p:ph type="ftr" sz="quarter" idx="16"/>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7"/>
          </p:nvPr>
        </p:nvSpPr>
        <p:spPr/>
        <p:txBody>
          <a:bodyPr/>
          <a:lstStyle/>
          <a:p>
            <a:fld id="{6567D7EC-8799-48C5-898A-08E264972062}" type="slidenum">
              <a:rPr lang="de-DE" smtClean="0">
                <a:solidFill>
                  <a:prstClr val="black"/>
                </a:solidFill>
              </a:rPr>
              <a:pPr/>
              <a:t>31</a:t>
            </a:fld>
            <a:endParaRPr lang="de-DE" dirty="0">
              <a:solidFill>
                <a:prstClr val="black"/>
              </a:solidFill>
            </a:endParaRPr>
          </a:p>
        </p:txBody>
      </p:sp>
      <p:sp>
        <p:nvSpPr>
          <p:cNvPr id="13" name="Rechteck 12">
            <a:extLst>
              <a:ext uri="{FF2B5EF4-FFF2-40B4-BE49-F238E27FC236}">
                <a16:creationId xmlns:a16="http://schemas.microsoft.com/office/drawing/2014/main" id="{AF6656EA-DEC9-F0C6-4729-D0597ACD4C43}"/>
              </a:ext>
            </a:extLst>
          </p:cNvPr>
          <p:cNvSpPr/>
          <p:nvPr/>
        </p:nvSpPr>
        <p:spPr>
          <a:xfrm>
            <a:off x="7257011" y="2161309"/>
            <a:ext cx="2959331" cy="328268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Textfeld 15">
            <a:extLst>
              <a:ext uri="{FF2B5EF4-FFF2-40B4-BE49-F238E27FC236}">
                <a16:creationId xmlns:a16="http://schemas.microsoft.com/office/drawing/2014/main" id="{689D2249-2F13-9A5C-ECA3-57090ADFABD2}"/>
              </a:ext>
            </a:extLst>
          </p:cNvPr>
          <p:cNvSpPr txBox="1"/>
          <p:nvPr/>
        </p:nvSpPr>
        <p:spPr>
          <a:xfrm>
            <a:off x="9380916" y="5160496"/>
            <a:ext cx="939337" cy="338554"/>
          </a:xfrm>
          <a:prstGeom prst="rect">
            <a:avLst/>
          </a:prstGeom>
          <a:noFill/>
        </p:spPr>
        <p:txBody>
          <a:bodyPr wrap="square" rtlCol="0">
            <a:spAutoFit/>
          </a:bodyPr>
          <a:lstStyle/>
          <a:p>
            <a:r>
              <a:rPr lang="de-DE" sz="1600" dirty="0" err="1">
                <a:solidFill>
                  <a:schemeClr val="tx2"/>
                </a:solidFill>
              </a:rPr>
              <a:t>X_train</a:t>
            </a:r>
            <a:endParaRPr lang="de-DE" sz="1600" dirty="0">
              <a:solidFill>
                <a:schemeClr val="tx2"/>
              </a:solidFill>
            </a:endParaRPr>
          </a:p>
        </p:txBody>
      </p:sp>
      <p:sp>
        <p:nvSpPr>
          <p:cNvPr id="17" name="Textfeld 16">
            <a:extLst>
              <a:ext uri="{FF2B5EF4-FFF2-40B4-BE49-F238E27FC236}">
                <a16:creationId xmlns:a16="http://schemas.microsoft.com/office/drawing/2014/main" id="{37436B22-61D0-48C7-AD6E-13BFDFC1AE2C}"/>
              </a:ext>
            </a:extLst>
          </p:cNvPr>
          <p:cNvSpPr txBox="1"/>
          <p:nvPr/>
        </p:nvSpPr>
        <p:spPr>
          <a:xfrm>
            <a:off x="10253749" y="2161309"/>
            <a:ext cx="1152348" cy="3282685"/>
          </a:xfrm>
          <a:prstGeom prst="rect">
            <a:avLst/>
          </a:prstGeom>
          <a:noFill/>
          <a:ln w="15875">
            <a:solidFill>
              <a:schemeClr val="tx2">
                <a:lumMod val="40000"/>
                <a:lumOff val="60000"/>
              </a:schemeClr>
            </a:solidFill>
          </a:ln>
        </p:spPr>
        <p:txBody>
          <a:bodyPr wrap="square" rtlCol="0">
            <a:spAutoFit/>
          </a:bodyPr>
          <a:lstStyle/>
          <a:p>
            <a:endParaRPr lang="de-DE" dirty="0"/>
          </a:p>
        </p:txBody>
      </p:sp>
      <p:sp>
        <p:nvSpPr>
          <p:cNvPr id="18" name="Textfeld 17">
            <a:extLst>
              <a:ext uri="{FF2B5EF4-FFF2-40B4-BE49-F238E27FC236}">
                <a16:creationId xmlns:a16="http://schemas.microsoft.com/office/drawing/2014/main" id="{5F55F059-6A94-B5B4-6445-55F594FBB87E}"/>
              </a:ext>
            </a:extLst>
          </p:cNvPr>
          <p:cNvSpPr txBox="1"/>
          <p:nvPr/>
        </p:nvSpPr>
        <p:spPr>
          <a:xfrm>
            <a:off x="10630352" y="5160496"/>
            <a:ext cx="875499" cy="338554"/>
          </a:xfrm>
          <a:prstGeom prst="rect">
            <a:avLst/>
          </a:prstGeom>
          <a:noFill/>
        </p:spPr>
        <p:txBody>
          <a:bodyPr wrap="square" rtlCol="0">
            <a:spAutoFit/>
          </a:bodyPr>
          <a:lstStyle/>
          <a:p>
            <a:r>
              <a:rPr lang="de-DE" sz="1600" dirty="0" err="1">
                <a:solidFill>
                  <a:schemeClr val="tx2">
                    <a:lumMod val="40000"/>
                    <a:lumOff val="60000"/>
                  </a:schemeClr>
                </a:solidFill>
              </a:rPr>
              <a:t>Y_train</a:t>
            </a:r>
            <a:endParaRPr lang="de-DE" sz="1600" dirty="0">
              <a:solidFill>
                <a:schemeClr val="tx2">
                  <a:lumMod val="40000"/>
                  <a:lumOff val="60000"/>
                </a:schemeClr>
              </a:solidFill>
            </a:endParaRPr>
          </a:p>
        </p:txBody>
      </p:sp>
      <p:grpSp>
        <p:nvGrpSpPr>
          <p:cNvPr id="23" name="Gruppieren 22">
            <a:extLst>
              <a:ext uri="{FF2B5EF4-FFF2-40B4-BE49-F238E27FC236}">
                <a16:creationId xmlns:a16="http://schemas.microsoft.com/office/drawing/2014/main" id="{5C27D49F-5D5F-79B1-FD59-9788D9C9A732}"/>
              </a:ext>
            </a:extLst>
          </p:cNvPr>
          <p:cNvGrpSpPr/>
          <p:nvPr/>
        </p:nvGrpSpPr>
        <p:grpSpPr>
          <a:xfrm>
            <a:off x="719400" y="2161309"/>
            <a:ext cx="4729544" cy="2577175"/>
            <a:chOff x="719398" y="2460031"/>
            <a:chExt cx="4729544" cy="2577175"/>
          </a:xfrm>
        </p:grpSpPr>
        <p:pic>
          <p:nvPicPr>
            <p:cNvPr id="10" name="Grafik 9" descr="Ein Bild, das Text enthält.&#10;&#10;Automatisch generierte Beschreibung">
              <a:extLst>
                <a:ext uri="{FF2B5EF4-FFF2-40B4-BE49-F238E27FC236}">
                  <a16:creationId xmlns:a16="http://schemas.microsoft.com/office/drawing/2014/main" id="{9D9AAFF8-2023-62AE-F2FD-33B3B1C8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99" y="3748618"/>
              <a:ext cx="4729543" cy="1288588"/>
            </a:xfrm>
            <a:prstGeom prst="rect">
              <a:avLst/>
            </a:prstGeom>
          </p:spPr>
        </p:pic>
        <p:pic>
          <p:nvPicPr>
            <p:cNvPr id="22" name="Grafik 21" descr="Ein Bild, das Text enthält.&#10;&#10;Automatisch generierte Beschreibung">
              <a:extLst>
                <a:ext uri="{FF2B5EF4-FFF2-40B4-BE49-F238E27FC236}">
                  <a16:creationId xmlns:a16="http://schemas.microsoft.com/office/drawing/2014/main" id="{D26BE298-89E2-5279-61CF-D25E1FBF0E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398" y="2460031"/>
              <a:ext cx="4729542" cy="1288588"/>
            </a:xfrm>
            <a:prstGeom prst="rect">
              <a:avLst/>
            </a:prstGeom>
          </p:spPr>
        </p:pic>
      </p:grpSp>
      <p:sp>
        <p:nvSpPr>
          <p:cNvPr id="24" name="Textfeld 23">
            <a:extLst>
              <a:ext uri="{FF2B5EF4-FFF2-40B4-BE49-F238E27FC236}">
                <a16:creationId xmlns:a16="http://schemas.microsoft.com/office/drawing/2014/main" id="{0AE02A8E-8D4B-A8EC-F6E2-4ACF56711BE6}"/>
              </a:ext>
            </a:extLst>
          </p:cNvPr>
          <p:cNvSpPr txBox="1"/>
          <p:nvPr/>
        </p:nvSpPr>
        <p:spPr>
          <a:xfrm>
            <a:off x="719400" y="4904509"/>
            <a:ext cx="4729542" cy="1323439"/>
          </a:xfrm>
          <a:prstGeom prst="rect">
            <a:avLst/>
          </a:prstGeom>
          <a:noFill/>
        </p:spPr>
        <p:txBody>
          <a:bodyPr wrap="square" rtlCol="0">
            <a:spAutoFit/>
          </a:bodyPr>
          <a:lstStyle/>
          <a:p>
            <a:r>
              <a:rPr lang="de-DE" sz="1600" dirty="0"/>
              <a:t>Multi-Class: Gehört zu einer von mehreren Klassen (z.B. Buch, Film oder Spiel)</a:t>
            </a:r>
          </a:p>
          <a:p>
            <a:endParaRPr lang="de-DE" sz="1600" dirty="0"/>
          </a:p>
          <a:p>
            <a:r>
              <a:rPr lang="de-DE" sz="1600" dirty="0"/>
              <a:t>Multi-Label: Diese (Singular oder Plural) Label treffen zu (z.B. Romantik, Komödie, Horror)</a:t>
            </a:r>
          </a:p>
        </p:txBody>
      </p:sp>
    </p:spTree>
    <p:extLst>
      <p:ext uri="{BB962C8B-B14F-4D97-AF65-F5344CB8AC3E}">
        <p14:creationId xmlns:p14="http://schemas.microsoft.com/office/powerpoint/2010/main" val="263266125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E98DB8D5-7651-6E2C-CA68-7989837F0A3D}"/>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t="876" b="876"/>
          <a:stretch/>
        </p:blipFill>
        <p:spPr>
          <a:xfrm>
            <a:off x="6277800" y="1674000"/>
            <a:ext cx="5194800" cy="4644000"/>
          </a:xfrm>
        </p:spPr>
      </p:pic>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r>
              <a:rPr lang="de-DE" dirty="0"/>
              <a:t>4      Maschinelle Methoden</a:t>
            </a:r>
          </a:p>
        </p:txBody>
      </p:sp>
      <p:sp>
        <p:nvSpPr>
          <p:cNvPr id="11" name="Inhaltsplatzhalter 10">
            <a:extLst>
              <a:ext uri="{FF2B5EF4-FFF2-40B4-BE49-F238E27FC236}">
                <a16:creationId xmlns:a16="http://schemas.microsoft.com/office/drawing/2014/main" id="{9AFEBC3A-E20B-E96F-92E6-1D5513056733}"/>
              </a:ext>
            </a:extLst>
          </p:cNvPr>
          <p:cNvSpPr>
            <a:spLocks noGrp="1"/>
          </p:cNvSpPr>
          <p:nvPr>
            <p:ph sz="half" idx="1"/>
          </p:nvPr>
        </p:nvSpPr>
        <p:spPr/>
        <p:txBody>
          <a:bodyPr/>
          <a:lstStyle/>
          <a:p>
            <a:r>
              <a:rPr lang="de-DE" dirty="0"/>
              <a:t>Transformer Models</a:t>
            </a:r>
          </a:p>
          <a:p>
            <a:pPr marL="298350" indent="-285750">
              <a:buFont typeface="Wingdings" pitchFamily="2" charset="2"/>
              <a:buChar char="à"/>
            </a:pPr>
            <a:r>
              <a:rPr lang="de-DE" dirty="0">
                <a:sym typeface="Wingdings" pitchFamily="2" charset="2"/>
              </a:rPr>
              <a:t>Ersetzten </a:t>
            </a:r>
            <a:r>
              <a:rPr lang="de-DE" dirty="0" err="1">
                <a:sym typeface="Wingdings" pitchFamily="2" charset="2"/>
              </a:rPr>
              <a:t>Recurrent</a:t>
            </a:r>
            <a:r>
              <a:rPr lang="de-DE" dirty="0">
                <a:sym typeface="Wingdings" pitchFamily="2" charset="2"/>
              </a:rPr>
              <a:t> und </a:t>
            </a:r>
            <a:r>
              <a:rPr lang="de-DE" dirty="0" err="1">
                <a:sym typeface="Wingdings" pitchFamily="2" charset="2"/>
              </a:rPr>
              <a:t>Convolutional</a:t>
            </a:r>
            <a:r>
              <a:rPr lang="de-DE" dirty="0">
                <a:sym typeface="Wingdings" pitchFamily="2" charset="2"/>
              </a:rPr>
              <a:t> </a:t>
            </a:r>
            <a:r>
              <a:rPr lang="de-DE" dirty="0" err="1">
                <a:sym typeface="Wingdings" pitchFamily="2" charset="2"/>
              </a:rPr>
              <a:t>Neural</a:t>
            </a:r>
            <a:r>
              <a:rPr lang="de-DE" dirty="0">
                <a:sym typeface="Wingdings" pitchFamily="2" charset="2"/>
              </a:rPr>
              <a:t> Nets als State-</a:t>
            </a:r>
            <a:r>
              <a:rPr lang="de-DE" dirty="0" err="1">
                <a:sym typeface="Wingdings" pitchFamily="2" charset="2"/>
              </a:rPr>
              <a:t>of</a:t>
            </a:r>
            <a:r>
              <a:rPr lang="de-DE" dirty="0">
                <a:sym typeface="Wingdings" pitchFamily="2" charset="2"/>
              </a:rPr>
              <a:t>-</a:t>
            </a:r>
            <a:r>
              <a:rPr lang="de-DE" dirty="0" err="1">
                <a:sym typeface="Wingdings" pitchFamily="2" charset="2"/>
              </a:rPr>
              <a:t>the</a:t>
            </a:r>
            <a:r>
              <a:rPr lang="de-DE" dirty="0">
                <a:sym typeface="Wingdings" pitchFamily="2" charset="2"/>
              </a:rPr>
              <a:t>-Art in Encoder-Decoder Architekturen</a:t>
            </a:r>
          </a:p>
          <a:p>
            <a:pPr marL="298350" indent="-285750">
              <a:buFont typeface="Wingdings" pitchFamily="2" charset="2"/>
              <a:buChar char="à"/>
            </a:pPr>
            <a:endParaRPr lang="de-DE" dirty="0">
              <a:sym typeface="Wingdings" pitchFamily="2" charset="2"/>
            </a:endParaRPr>
          </a:p>
          <a:p>
            <a:pPr marL="298350" indent="-285750">
              <a:buFont typeface="Wingdings" pitchFamily="2" charset="2"/>
              <a:buChar char="à"/>
            </a:pPr>
            <a:r>
              <a:rPr lang="de-DE" dirty="0"/>
              <a:t>Behebt sozusagen das Problem von </a:t>
            </a:r>
            <a:r>
              <a:rPr lang="de-DE" dirty="0" err="1"/>
              <a:t>unlabeled</a:t>
            </a:r>
            <a:r>
              <a:rPr lang="de-DE" dirty="0"/>
              <a:t> Data, indem es eigenständig durch </a:t>
            </a:r>
            <a:r>
              <a:rPr lang="de-DE" dirty="0" err="1"/>
              <a:t>Positionales</a:t>
            </a:r>
            <a:r>
              <a:rPr lang="de-DE" dirty="0"/>
              <a:t> Encoding Zusammenhänge und Satzbau lernen kann</a:t>
            </a:r>
          </a:p>
          <a:p>
            <a:pPr marL="298350" indent="-285750">
              <a:buFont typeface="Wingdings" pitchFamily="2" charset="2"/>
              <a:buChar char="à"/>
            </a:pPr>
            <a:endParaRPr lang="de-DE" dirty="0"/>
          </a:p>
          <a:p>
            <a:pPr marL="298350" indent="-285750">
              <a:buFont typeface="Wingdings" pitchFamily="2" charset="2"/>
              <a:buChar char="à"/>
            </a:pPr>
            <a:r>
              <a:rPr lang="de-DE" dirty="0"/>
              <a:t>Beispiele: BERT, </a:t>
            </a:r>
            <a:r>
              <a:rPr lang="de-DE" dirty="0" err="1"/>
              <a:t>RoBERTa</a:t>
            </a:r>
            <a:r>
              <a:rPr lang="de-DE" dirty="0"/>
              <a:t>, GPT-2, </a:t>
            </a:r>
            <a:r>
              <a:rPr lang="de-DE" dirty="0" err="1"/>
              <a:t>ChatGPT</a:t>
            </a:r>
            <a:endParaRPr lang="de-DE" dirty="0"/>
          </a:p>
          <a:p>
            <a:endParaRPr lang="de-DE" dirty="0"/>
          </a:p>
        </p:txBody>
      </p:sp>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p:txBody>
          <a:bodyPr/>
          <a:lstStyle/>
          <a:p>
            <a:r>
              <a:rPr lang="de-DE" dirty="0"/>
              <a:t>State-</a:t>
            </a:r>
            <a:r>
              <a:rPr lang="de-DE" dirty="0" err="1"/>
              <a:t>of</a:t>
            </a:r>
            <a:r>
              <a:rPr lang="de-DE" dirty="0"/>
              <a:t>-</a:t>
            </a:r>
            <a:r>
              <a:rPr lang="de-DE" dirty="0" err="1"/>
              <a:t>the</a:t>
            </a:r>
            <a:r>
              <a:rPr lang="de-DE" dirty="0"/>
              <a:t>-Art</a:t>
            </a:r>
          </a:p>
          <a:p>
            <a:endParaRPr lang="de-DE" dirty="0"/>
          </a:p>
          <a:p>
            <a:endParaRPr lang="de-DE" dirty="0"/>
          </a:p>
        </p:txBody>
      </p:sp>
      <p:sp>
        <p:nvSpPr>
          <p:cNvPr id="6" name="Datumsplatzhalter 5"/>
          <p:cNvSpPr>
            <a:spLocks noGrp="1"/>
          </p:cNvSpPr>
          <p:nvPr>
            <p:ph type="dt" sz="half" idx="15"/>
          </p:nvPr>
        </p:nvSpPr>
        <p:spPr/>
        <p:txBody>
          <a:bodyPr/>
          <a:lstStyle/>
          <a:p>
            <a:r>
              <a:rPr lang="de-DE" dirty="0">
                <a:solidFill>
                  <a:prstClr val="black"/>
                </a:solidFill>
              </a:rPr>
              <a:t>|    01.02.2023</a:t>
            </a:r>
          </a:p>
        </p:txBody>
      </p:sp>
      <p:sp>
        <p:nvSpPr>
          <p:cNvPr id="7" name="Fußzeilenplatzhalter 6"/>
          <p:cNvSpPr>
            <a:spLocks noGrp="1"/>
          </p:cNvSpPr>
          <p:nvPr>
            <p:ph type="ftr" sz="quarter" idx="16"/>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7"/>
          </p:nvPr>
        </p:nvSpPr>
        <p:spPr/>
        <p:txBody>
          <a:bodyPr/>
          <a:lstStyle/>
          <a:p>
            <a:fld id="{6567D7EC-8799-48C5-898A-08E264972062}" type="slidenum">
              <a:rPr lang="de-DE" smtClean="0">
                <a:solidFill>
                  <a:prstClr val="black"/>
                </a:solidFill>
              </a:rPr>
              <a:pPr/>
              <a:t>32</a:t>
            </a:fld>
            <a:endParaRPr lang="de-DE" dirty="0">
              <a:solidFill>
                <a:prstClr val="black"/>
              </a:solidFill>
            </a:endParaRPr>
          </a:p>
        </p:txBody>
      </p:sp>
      <p:sp>
        <p:nvSpPr>
          <p:cNvPr id="5" name="Textfeld 4">
            <a:extLst>
              <a:ext uri="{FF2B5EF4-FFF2-40B4-BE49-F238E27FC236}">
                <a16:creationId xmlns:a16="http://schemas.microsoft.com/office/drawing/2014/main" id="{DECD8E7F-3082-787A-A4ED-4E9E6F9E075D}"/>
              </a:ext>
            </a:extLst>
          </p:cNvPr>
          <p:cNvSpPr txBox="1"/>
          <p:nvPr/>
        </p:nvSpPr>
        <p:spPr>
          <a:xfrm>
            <a:off x="7717517" y="6282066"/>
            <a:ext cx="2200924" cy="276999"/>
          </a:xfrm>
          <a:prstGeom prst="rect">
            <a:avLst/>
          </a:prstGeom>
          <a:noFill/>
        </p:spPr>
        <p:txBody>
          <a:bodyPr wrap="square" rtlCol="0">
            <a:spAutoFit/>
          </a:bodyPr>
          <a:lstStyle/>
          <a:p>
            <a:r>
              <a:rPr lang="de-DE" sz="1200" dirty="0"/>
              <a:t>Quelle: [</a:t>
            </a:r>
            <a:r>
              <a:rPr lang="de-DE" sz="1200" dirty="0" err="1"/>
              <a:t>Vaswani</a:t>
            </a:r>
            <a:r>
              <a:rPr lang="de-DE" sz="1200" dirty="0"/>
              <a:t> et al., 2017]</a:t>
            </a:r>
          </a:p>
        </p:txBody>
      </p:sp>
    </p:spTree>
    <p:extLst>
      <p:ext uri="{BB962C8B-B14F-4D97-AF65-F5344CB8AC3E}">
        <p14:creationId xmlns:p14="http://schemas.microsoft.com/office/powerpoint/2010/main" val="183489141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r>
              <a:rPr lang="de-DE" dirty="0"/>
              <a:t>4      Maschinelle Methoden</a:t>
            </a:r>
          </a:p>
        </p:txBody>
      </p:sp>
      <p:sp>
        <p:nvSpPr>
          <p:cNvPr id="11" name="Inhaltsplatzhalter 10">
            <a:extLst>
              <a:ext uri="{FF2B5EF4-FFF2-40B4-BE49-F238E27FC236}">
                <a16:creationId xmlns:a16="http://schemas.microsoft.com/office/drawing/2014/main" id="{9AFEBC3A-E20B-E96F-92E6-1D5513056733}"/>
              </a:ext>
            </a:extLst>
          </p:cNvPr>
          <p:cNvSpPr>
            <a:spLocks noGrp="1"/>
          </p:cNvSpPr>
          <p:nvPr>
            <p:ph sz="half" idx="1"/>
          </p:nvPr>
        </p:nvSpPr>
        <p:spPr/>
        <p:txBody>
          <a:bodyPr/>
          <a:lstStyle/>
          <a:p>
            <a:r>
              <a:rPr lang="de-DE" dirty="0"/>
              <a:t>Transformer Models</a:t>
            </a:r>
          </a:p>
          <a:p>
            <a:r>
              <a:rPr lang="de-DE" dirty="0"/>
              <a:t>Beispiel </a:t>
            </a:r>
            <a:r>
              <a:rPr lang="de-DE" dirty="0" err="1"/>
              <a:t>RoBERTa</a:t>
            </a:r>
            <a:endParaRPr lang="de-DE" dirty="0"/>
          </a:p>
        </p:txBody>
      </p:sp>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p:txBody>
          <a:bodyPr/>
          <a:lstStyle/>
          <a:p>
            <a:r>
              <a:rPr lang="de-DE" dirty="0"/>
              <a:t>State-</a:t>
            </a:r>
            <a:r>
              <a:rPr lang="de-DE" dirty="0" err="1"/>
              <a:t>of</a:t>
            </a:r>
            <a:r>
              <a:rPr lang="de-DE" dirty="0"/>
              <a:t>-</a:t>
            </a:r>
            <a:r>
              <a:rPr lang="de-DE" dirty="0" err="1"/>
              <a:t>the</a:t>
            </a:r>
            <a:r>
              <a:rPr lang="de-DE" dirty="0"/>
              <a:t>-Art</a:t>
            </a:r>
          </a:p>
          <a:p>
            <a:endParaRPr lang="de-DE" dirty="0"/>
          </a:p>
          <a:p>
            <a:endParaRPr lang="de-DE" dirty="0"/>
          </a:p>
        </p:txBody>
      </p:sp>
      <p:sp>
        <p:nvSpPr>
          <p:cNvPr id="6" name="Datumsplatzhalter 5"/>
          <p:cNvSpPr>
            <a:spLocks noGrp="1"/>
          </p:cNvSpPr>
          <p:nvPr>
            <p:ph type="dt" sz="half" idx="15"/>
          </p:nvPr>
        </p:nvSpPr>
        <p:spPr/>
        <p:txBody>
          <a:bodyPr/>
          <a:lstStyle/>
          <a:p>
            <a:r>
              <a:rPr lang="de-DE" dirty="0">
                <a:solidFill>
                  <a:prstClr val="black"/>
                </a:solidFill>
              </a:rPr>
              <a:t>|    01.02.2023</a:t>
            </a:r>
          </a:p>
        </p:txBody>
      </p:sp>
      <p:sp>
        <p:nvSpPr>
          <p:cNvPr id="7" name="Fußzeilenplatzhalter 6"/>
          <p:cNvSpPr>
            <a:spLocks noGrp="1"/>
          </p:cNvSpPr>
          <p:nvPr>
            <p:ph type="ftr" sz="quarter" idx="16"/>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7"/>
          </p:nvPr>
        </p:nvSpPr>
        <p:spPr/>
        <p:txBody>
          <a:bodyPr/>
          <a:lstStyle/>
          <a:p>
            <a:fld id="{6567D7EC-8799-48C5-898A-08E264972062}" type="slidenum">
              <a:rPr lang="de-DE" smtClean="0">
                <a:solidFill>
                  <a:prstClr val="black"/>
                </a:solidFill>
              </a:rPr>
              <a:pPr/>
              <a:t>33</a:t>
            </a:fld>
            <a:endParaRPr lang="de-DE" dirty="0">
              <a:solidFill>
                <a:prstClr val="black"/>
              </a:solidFill>
            </a:endParaRPr>
          </a:p>
        </p:txBody>
      </p:sp>
      <p:sp>
        <p:nvSpPr>
          <p:cNvPr id="20" name="Textfeld 19">
            <a:extLst>
              <a:ext uri="{FF2B5EF4-FFF2-40B4-BE49-F238E27FC236}">
                <a16:creationId xmlns:a16="http://schemas.microsoft.com/office/drawing/2014/main" id="{A821C7B8-73D9-5DBF-D01F-3B84125D5612}"/>
              </a:ext>
            </a:extLst>
          </p:cNvPr>
          <p:cNvSpPr txBox="1"/>
          <p:nvPr/>
        </p:nvSpPr>
        <p:spPr>
          <a:xfrm>
            <a:off x="762236" y="3061025"/>
            <a:ext cx="4896208" cy="338554"/>
          </a:xfrm>
          <a:prstGeom prst="rect">
            <a:avLst/>
          </a:prstGeom>
          <a:solidFill>
            <a:schemeClr val="tx1"/>
          </a:solidFill>
        </p:spPr>
        <p:txBody>
          <a:bodyPr wrap="square" rtlCol="0">
            <a:spAutoFit/>
          </a:bodyPr>
          <a:lstStyle/>
          <a:p>
            <a:r>
              <a:rPr lang="de-DE" sz="1600" dirty="0">
                <a:solidFill>
                  <a:schemeClr val="bg1"/>
                </a:solidFill>
                <a:effectLst/>
                <a:latin typeface="Helvetica Neue" panose="02000503000000020004" pitchFamily="2" charset="0"/>
              </a:rPr>
              <a:t>„A </a:t>
            </a:r>
            <a:r>
              <a:rPr lang="de-DE" sz="1600" dirty="0" err="1">
                <a:solidFill>
                  <a:schemeClr val="bg1"/>
                </a:solidFill>
                <a:effectLst/>
                <a:latin typeface="Helvetica Neue" panose="02000503000000020004" pitchFamily="2" charset="0"/>
              </a:rPr>
              <a:t>pity</a:t>
            </a:r>
            <a:r>
              <a:rPr lang="de-DE" sz="1600" dirty="0">
                <a:solidFill>
                  <a:schemeClr val="bg1"/>
                </a:solidFill>
                <a:effectLst/>
                <a:latin typeface="Helvetica Neue" panose="02000503000000020004" pitchFamily="2" charset="0"/>
              </a:rPr>
              <a:t> </a:t>
            </a:r>
            <a:r>
              <a:rPr lang="de-DE" sz="1600" dirty="0" err="1">
                <a:solidFill>
                  <a:schemeClr val="bg1"/>
                </a:solidFill>
                <a:effectLst/>
                <a:latin typeface="Helvetica Neue" panose="02000503000000020004" pitchFamily="2" charset="0"/>
              </a:rPr>
              <a:t>they</a:t>
            </a:r>
            <a:r>
              <a:rPr lang="de-DE" sz="1600" dirty="0">
                <a:solidFill>
                  <a:schemeClr val="bg1"/>
                </a:solidFill>
                <a:effectLst/>
                <a:latin typeface="Helvetica Neue" panose="02000503000000020004" pitchFamily="2" charset="0"/>
              </a:rPr>
              <a:t> </a:t>
            </a:r>
            <a:r>
              <a:rPr lang="de-DE" sz="1600" dirty="0" err="1">
                <a:solidFill>
                  <a:schemeClr val="bg1"/>
                </a:solidFill>
                <a:effectLst/>
                <a:latin typeface="Helvetica Neue" panose="02000503000000020004" pitchFamily="2" charset="0"/>
              </a:rPr>
              <a:t>let</a:t>
            </a:r>
            <a:r>
              <a:rPr lang="de-DE" sz="1600" dirty="0">
                <a:solidFill>
                  <a:schemeClr val="bg1"/>
                </a:solidFill>
                <a:effectLst/>
                <a:latin typeface="Helvetica Neue" panose="02000503000000020004" pitchFamily="2" charset="0"/>
              </a:rPr>
              <a:t> </a:t>
            </a:r>
            <a:r>
              <a:rPr lang="de-DE" sz="1600" dirty="0" err="1">
                <a:solidFill>
                  <a:schemeClr val="bg1"/>
                </a:solidFill>
                <a:effectLst/>
                <a:latin typeface="Helvetica Neue" panose="02000503000000020004" pitchFamily="2" charset="0"/>
              </a:rPr>
              <a:t>the</a:t>
            </a:r>
            <a:r>
              <a:rPr lang="de-DE" sz="1600" dirty="0">
                <a:solidFill>
                  <a:schemeClr val="bg1"/>
                </a:solidFill>
                <a:effectLst/>
                <a:latin typeface="Helvetica Neue" panose="02000503000000020004" pitchFamily="2" charset="0"/>
              </a:rPr>
              <a:t> </a:t>
            </a:r>
            <a:r>
              <a:rPr lang="de-DE" sz="1600" dirty="0" err="1">
                <a:solidFill>
                  <a:schemeClr val="bg1"/>
                </a:solidFill>
                <a:effectLst/>
                <a:latin typeface="Helvetica Neue" panose="02000503000000020004" pitchFamily="2" charset="0"/>
              </a:rPr>
              <a:t>old</a:t>
            </a:r>
            <a:r>
              <a:rPr lang="de-DE" sz="1600" dirty="0">
                <a:solidFill>
                  <a:schemeClr val="bg1"/>
                </a:solidFill>
                <a:effectLst/>
                <a:latin typeface="Helvetica Neue" panose="02000503000000020004" pitchFamily="2" charset="0"/>
              </a:rPr>
              <a:t> </a:t>
            </a:r>
            <a:r>
              <a:rPr lang="de-DE" sz="1600" dirty="0" err="1">
                <a:solidFill>
                  <a:schemeClr val="bg1"/>
                </a:solidFill>
                <a:effectLst/>
                <a:latin typeface="Helvetica Neue" panose="02000503000000020004" pitchFamily="2" charset="0"/>
              </a:rPr>
              <a:t>punishments</a:t>
            </a:r>
            <a:r>
              <a:rPr lang="de-DE" sz="1600" dirty="0">
                <a:solidFill>
                  <a:schemeClr val="bg1"/>
                </a:solidFill>
                <a:effectLst/>
                <a:latin typeface="Helvetica Neue" panose="02000503000000020004" pitchFamily="2" charset="0"/>
              </a:rPr>
              <a:t> die.“ </a:t>
            </a:r>
            <a:endParaRPr lang="de-DE" sz="1600" dirty="0">
              <a:solidFill>
                <a:schemeClr val="bg1"/>
              </a:solidFill>
            </a:endParaRPr>
          </a:p>
        </p:txBody>
      </p:sp>
      <p:pic>
        <p:nvPicPr>
          <p:cNvPr id="19" name="Grafik 18">
            <a:extLst>
              <a:ext uri="{FF2B5EF4-FFF2-40B4-BE49-F238E27FC236}">
                <a16:creationId xmlns:a16="http://schemas.microsoft.com/office/drawing/2014/main" id="{72BD444B-4FAF-4E1C-21D1-0F0F759CCF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236" y="3389908"/>
            <a:ext cx="9706746" cy="1376371"/>
          </a:xfrm>
          <a:prstGeom prst="rect">
            <a:avLst/>
          </a:prstGeom>
        </p:spPr>
      </p:pic>
      <p:pic>
        <p:nvPicPr>
          <p:cNvPr id="23" name="Grafik 22">
            <a:extLst>
              <a:ext uri="{FF2B5EF4-FFF2-40B4-BE49-F238E27FC236}">
                <a16:creationId xmlns:a16="http://schemas.microsoft.com/office/drawing/2014/main" id="{9437E76C-1B6C-9D9D-3897-1FFCC7688B90}"/>
              </a:ext>
            </a:extLst>
          </p:cNvPr>
          <p:cNvPicPr>
            <a:picLocks noChangeAspect="1"/>
          </p:cNvPicPr>
          <p:nvPr/>
        </p:nvPicPr>
        <p:blipFill rotWithShape="1">
          <a:blip r:embed="rId3">
            <a:extLst>
              <a:ext uri="{28A0092B-C50C-407E-A947-70E740481C1C}">
                <a14:useLocalDpi xmlns:a14="http://schemas.microsoft.com/office/drawing/2010/main" val="0"/>
              </a:ext>
            </a:extLst>
          </a:blip>
          <a:srcRect t="47415"/>
          <a:stretch/>
        </p:blipFill>
        <p:spPr>
          <a:xfrm>
            <a:off x="762236" y="4766280"/>
            <a:ext cx="9706748" cy="1376371"/>
          </a:xfrm>
          <a:prstGeom prst="rect">
            <a:avLst/>
          </a:prstGeom>
        </p:spPr>
      </p:pic>
      <p:pic>
        <p:nvPicPr>
          <p:cNvPr id="25" name="Grafik 24">
            <a:extLst>
              <a:ext uri="{FF2B5EF4-FFF2-40B4-BE49-F238E27FC236}">
                <a16:creationId xmlns:a16="http://schemas.microsoft.com/office/drawing/2014/main" id="{1C6FDE53-6D82-1A51-EDDF-254C61CC19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236" y="2563286"/>
            <a:ext cx="4890051" cy="497739"/>
          </a:xfrm>
          <a:prstGeom prst="rect">
            <a:avLst/>
          </a:prstGeom>
        </p:spPr>
      </p:pic>
      <p:pic>
        <p:nvPicPr>
          <p:cNvPr id="32" name="Grafik 31">
            <a:extLst>
              <a:ext uri="{FF2B5EF4-FFF2-40B4-BE49-F238E27FC236}">
                <a16:creationId xmlns:a16="http://schemas.microsoft.com/office/drawing/2014/main" id="{300D016E-BCD0-0BB0-515F-2277358AEE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5366" y="2563287"/>
            <a:ext cx="4810537" cy="826621"/>
          </a:xfrm>
          <a:prstGeom prst="rect">
            <a:avLst/>
          </a:prstGeom>
        </p:spPr>
      </p:pic>
    </p:spTree>
    <p:extLst>
      <p:ext uri="{BB962C8B-B14F-4D97-AF65-F5344CB8AC3E}">
        <p14:creationId xmlns:p14="http://schemas.microsoft.com/office/powerpoint/2010/main" val="39253392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p:tgtEl>
                                          <p:spTgt spid="32"/>
                                        </p:tgtEl>
                                        <p:attrNameLst>
                                          <p:attrName>ppt_y</p:attrName>
                                        </p:attrNameLst>
                                      </p:cBhvr>
                                      <p:tavLst>
                                        <p:tav tm="0">
                                          <p:val>
                                            <p:strVal val="#ppt_y+#ppt_h*1.125000"/>
                                          </p:val>
                                        </p:tav>
                                        <p:tav tm="100000">
                                          <p:val>
                                            <p:strVal val="#ppt_y"/>
                                          </p:val>
                                        </p:tav>
                                      </p:tavLst>
                                    </p:anim>
                                    <p:animEffect transition="in" filter="wipe(up)">
                                      <p:cBhvr>
                                        <p:cTn id="8" dur="500"/>
                                        <p:tgtEl>
                                          <p:spTgt spid="3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p:tgtEl>
                                          <p:spTgt spid="20"/>
                                        </p:tgtEl>
                                        <p:attrNameLst>
                                          <p:attrName>ppt_y</p:attrName>
                                        </p:attrNameLst>
                                      </p:cBhvr>
                                      <p:tavLst>
                                        <p:tav tm="0">
                                          <p:val>
                                            <p:strVal val="#ppt_y+#ppt_h*1.125000"/>
                                          </p:val>
                                        </p:tav>
                                        <p:tav tm="100000">
                                          <p:val>
                                            <p:strVal val="#ppt_y"/>
                                          </p:val>
                                        </p:tav>
                                      </p:tavLst>
                                    </p:anim>
                                    <p:animEffect transition="in" filter="wipe(up)">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7"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900" decel="100000" fill="hold"/>
                                        <p:tgtEl>
                                          <p:spTgt spid="23"/>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r>
              <a:rPr lang="de-DE" dirty="0"/>
              <a:t>4      Maschinelle Methoden</a:t>
            </a:r>
          </a:p>
        </p:txBody>
      </p:sp>
      <p:sp>
        <p:nvSpPr>
          <p:cNvPr id="11" name="Inhaltsplatzhalter 10">
            <a:extLst>
              <a:ext uri="{FF2B5EF4-FFF2-40B4-BE49-F238E27FC236}">
                <a16:creationId xmlns:a16="http://schemas.microsoft.com/office/drawing/2014/main" id="{9AFEBC3A-E20B-E96F-92E6-1D5513056733}"/>
              </a:ext>
            </a:extLst>
          </p:cNvPr>
          <p:cNvSpPr>
            <a:spLocks noGrp="1"/>
          </p:cNvSpPr>
          <p:nvPr>
            <p:ph sz="half" idx="1"/>
          </p:nvPr>
        </p:nvSpPr>
        <p:spPr/>
        <p:txBody>
          <a:bodyPr/>
          <a:lstStyle/>
          <a:p>
            <a:r>
              <a:rPr lang="de-DE" dirty="0"/>
              <a:t>Transformer Models</a:t>
            </a:r>
          </a:p>
        </p:txBody>
      </p:sp>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p:txBody>
          <a:bodyPr/>
          <a:lstStyle/>
          <a:p>
            <a:r>
              <a:rPr lang="de-DE" dirty="0"/>
              <a:t>State-</a:t>
            </a:r>
            <a:r>
              <a:rPr lang="de-DE" dirty="0" err="1"/>
              <a:t>of</a:t>
            </a:r>
            <a:r>
              <a:rPr lang="de-DE" dirty="0"/>
              <a:t>-</a:t>
            </a:r>
            <a:r>
              <a:rPr lang="de-DE" dirty="0" err="1"/>
              <a:t>the</a:t>
            </a:r>
            <a:r>
              <a:rPr lang="de-DE" dirty="0"/>
              <a:t>-Art</a:t>
            </a:r>
          </a:p>
          <a:p>
            <a:endParaRPr lang="de-DE" dirty="0"/>
          </a:p>
          <a:p>
            <a:endParaRPr lang="de-DE" dirty="0"/>
          </a:p>
        </p:txBody>
      </p:sp>
      <p:sp>
        <p:nvSpPr>
          <p:cNvPr id="6" name="Datumsplatzhalter 5"/>
          <p:cNvSpPr>
            <a:spLocks noGrp="1"/>
          </p:cNvSpPr>
          <p:nvPr>
            <p:ph type="dt" sz="half" idx="15"/>
          </p:nvPr>
        </p:nvSpPr>
        <p:spPr/>
        <p:txBody>
          <a:bodyPr/>
          <a:lstStyle/>
          <a:p>
            <a:r>
              <a:rPr lang="de-DE" dirty="0">
                <a:solidFill>
                  <a:prstClr val="black"/>
                </a:solidFill>
              </a:rPr>
              <a:t>|    01.02.2023</a:t>
            </a:r>
          </a:p>
        </p:txBody>
      </p:sp>
      <p:sp>
        <p:nvSpPr>
          <p:cNvPr id="7" name="Fußzeilenplatzhalter 6"/>
          <p:cNvSpPr>
            <a:spLocks noGrp="1"/>
          </p:cNvSpPr>
          <p:nvPr>
            <p:ph type="ftr" sz="quarter" idx="16"/>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7"/>
          </p:nvPr>
        </p:nvSpPr>
        <p:spPr/>
        <p:txBody>
          <a:bodyPr/>
          <a:lstStyle/>
          <a:p>
            <a:fld id="{6567D7EC-8799-48C5-898A-08E264972062}" type="slidenum">
              <a:rPr lang="de-DE" smtClean="0">
                <a:solidFill>
                  <a:prstClr val="black"/>
                </a:solidFill>
              </a:rPr>
              <a:pPr/>
              <a:t>34</a:t>
            </a:fld>
            <a:endParaRPr lang="de-DE" dirty="0">
              <a:solidFill>
                <a:prstClr val="black"/>
              </a:solidFill>
            </a:endParaRPr>
          </a:p>
        </p:txBody>
      </p:sp>
      <p:pic>
        <p:nvPicPr>
          <p:cNvPr id="13" name="Grafik 12" descr="Ein Bild, das Text enthält.&#10;&#10;Automatisch generierte Beschreibung">
            <a:extLst>
              <a:ext uri="{FF2B5EF4-FFF2-40B4-BE49-F238E27FC236}">
                <a16:creationId xmlns:a16="http://schemas.microsoft.com/office/drawing/2014/main" id="{EDF78017-03F1-5CB5-979B-93528F6123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400" y="2144810"/>
            <a:ext cx="5025417" cy="1590982"/>
          </a:xfrm>
          <a:prstGeom prst="rect">
            <a:avLst/>
          </a:prstGeom>
        </p:spPr>
      </p:pic>
      <p:pic>
        <p:nvPicPr>
          <p:cNvPr id="15" name="Grafik 14" descr="Ein Bild, das Text enthält.&#10;&#10;Automatisch generierte Beschreibung">
            <a:extLst>
              <a:ext uri="{FF2B5EF4-FFF2-40B4-BE49-F238E27FC236}">
                <a16:creationId xmlns:a16="http://schemas.microsoft.com/office/drawing/2014/main" id="{98E99352-A4A5-F892-2A6D-5E0C6CDDE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0614" y="1650662"/>
            <a:ext cx="3062429" cy="2373748"/>
          </a:xfrm>
          <a:prstGeom prst="rect">
            <a:avLst/>
          </a:prstGeom>
        </p:spPr>
      </p:pic>
      <p:pic>
        <p:nvPicPr>
          <p:cNvPr id="21" name="Grafik 20" descr="Ein Bild, das Text enthält.&#10;&#10;Automatisch generierte Beschreibung">
            <a:extLst>
              <a:ext uri="{FF2B5EF4-FFF2-40B4-BE49-F238E27FC236}">
                <a16:creationId xmlns:a16="http://schemas.microsoft.com/office/drawing/2014/main" id="{D3A34479-3950-ED90-0A77-27B470632E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400" y="2465546"/>
            <a:ext cx="3585150" cy="2791637"/>
          </a:xfrm>
          <a:prstGeom prst="rect">
            <a:avLst/>
          </a:prstGeom>
        </p:spPr>
      </p:pic>
      <p:pic>
        <p:nvPicPr>
          <p:cNvPr id="24" name="Grafik 23" descr="Ein Bild, das Text enthält.&#10;&#10;Automatisch generierte Beschreibung">
            <a:extLst>
              <a:ext uri="{FF2B5EF4-FFF2-40B4-BE49-F238E27FC236}">
                <a16:creationId xmlns:a16="http://schemas.microsoft.com/office/drawing/2014/main" id="{28C393B7-5351-5B11-8845-74635614E5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400" y="5245372"/>
            <a:ext cx="5118100" cy="1016000"/>
          </a:xfrm>
          <a:prstGeom prst="rect">
            <a:avLst/>
          </a:prstGeom>
        </p:spPr>
      </p:pic>
      <p:grpSp>
        <p:nvGrpSpPr>
          <p:cNvPr id="28" name="Gruppieren 27">
            <a:extLst>
              <a:ext uri="{FF2B5EF4-FFF2-40B4-BE49-F238E27FC236}">
                <a16:creationId xmlns:a16="http://schemas.microsoft.com/office/drawing/2014/main" id="{E740EA06-2202-293B-D1C8-CF09770CBE65}"/>
              </a:ext>
            </a:extLst>
          </p:cNvPr>
          <p:cNvGrpSpPr/>
          <p:nvPr/>
        </p:nvGrpSpPr>
        <p:grpSpPr>
          <a:xfrm>
            <a:off x="4304550" y="2144810"/>
            <a:ext cx="4175543" cy="4116562"/>
            <a:chOff x="4304550" y="2144810"/>
            <a:chExt cx="4175543" cy="4116562"/>
          </a:xfrm>
        </p:grpSpPr>
        <p:pic>
          <p:nvPicPr>
            <p:cNvPr id="4" name="Grafik 3" descr="Ein Bild, das Text enthält.&#10;&#10;Automatisch generierte Beschreibung">
              <a:extLst>
                <a:ext uri="{FF2B5EF4-FFF2-40B4-BE49-F238E27FC236}">
                  <a16:creationId xmlns:a16="http://schemas.microsoft.com/office/drawing/2014/main" id="{81BD1651-ACDE-57A2-47D2-8512E095A0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4550" y="2144810"/>
              <a:ext cx="2642592" cy="2507074"/>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69DD59D1-D437-7B6D-071B-2D9C7DE6C9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7500" y="4013196"/>
              <a:ext cx="2642593" cy="2248176"/>
            </a:xfrm>
            <a:prstGeom prst="rect">
              <a:avLst/>
            </a:prstGeom>
          </p:spPr>
        </p:pic>
      </p:grpSp>
      <p:pic>
        <p:nvPicPr>
          <p:cNvPr id="31" name="Grafik 30" descr="Ein Bild, das Text enthält.&#10;&#10;Automatisch generierte Beschreibung">
            <a:extLst>
              <a:ext uri="{FF2B5EF4-FFF2-40B4-BE49-F238E27FC236}">
                <a16:creationId xmlns:a16="http://schemas.microsoft.com/office/drawing/2014/main" id="{E5DF791B-2826-584E-BD0B-635291D288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00638" y="1453283"/>
            <a:ext cx="6921500" cy="4927600"/>
          </a:xfrm>
          <a:prstGeom prst="rect">
            <a:avLst/>
          </a:prstGeom>
        </p:spPr>
      </p:pic>
    </p:spTree>
    <p:extLst>
      <p:ext uri="{BB962C8B-B14F-4D97-AF65-F5344CB8AC3E}">
        <p14:creationId xmlns:p14="http://schemas.microsoft.com/office/powerpoint/2010/main" val="2994932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2"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Scale>
                                      <p:cBhvr>
                                        <p:cTn id="27"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31"/>
                                        </p:tgtEl>
                                        <p:attrNameLst>
                                          <p:attrName>ppt_x</p:attrName>
                                          <p:attrName>ppt_y</p:attrName>
                                        </p:attrNameLst>
                                      </p:cBhvr>
                                    </p:animMotion>
                                    <p:animEffect transition="in" filter="fade">
                                      <p:cBhvr>
                                        <p:cTn id="29"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BBB85231-E750-E67C-B1FC-C6FB26BEE8DA}"/>
              </a:ext>
            </a:extLst>
          </p:cNvPr>
          <p:cNvSpPr>
            <a:spLocks noGrp="1"/>
          </p:cNvSpPr>
          <p:nvPr>
            <p:ph type="pic" sz="quarter" idx="12"/>
          </p:nvPr>
        </p:nvSpPr>
        <p:spPr/>
      </p:sp>
      <p:sp>
        <p:nvSpPr>
          <p:cNvPr id="3" name="Textplatzhalter 2">
            <a:extLst>
              <a:ext uri="{FF2B5EF4-FFF2-40B4-BE49-F238E27FC236}">
                <a16:creationId xmlns:a16="http://schemas.microsoft.com/office/drawing/2014/main" id="{F34A81AC-187C-F9A7-F677-805D901B097F}"/>
              </a:ext>
            </a:extLst>
          </p:cNvPr>
          <p:cNvSpPr>
            <a:spLocks noGrp="1"/>
          </p:cNvSpPr>
          <p:nvPr>
            <p:ph type="body" sz="quarter" idx="11"/>
          </p:nvPr>
        </p:nvSpPr>
        <p:spPr/>
        <p:txBody>
          <a:bodyPr/>
          <a:lstStyle/>
          <a:p>
            <a:r>
              <a:rPr lang="de-DE" dirty="0"/>
              <a:t>Sentiment-Analyse</a:t>
            </a:r>
          </a:p>
        </p:txBody>
      </p:sp>
    </p:spTree>
    <p:extLst>
      <p:ext uri="{BB962C8B-B14F-4D97-AF65-F5344CB8AC3E}">
        <p14:creationId xmlns:p14="http://schemas.microsoft.com/office/powerpoint/2010/main" val="3446325780"/>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36</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20725" algn="l"/>
              </a:tabLst>
            </a:pPr>
            <a:r>
              <a:rPr lang="de-DE" dirty="0"/>
              <a:t>5   	Sentiment-Analyse</a:t>
            </a:r>
          </a:p>
        </p:txBody>
      </p:sp>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a:xfrm>
            <a:off x="719400" y="1181818"/>
            <a:ext cx="10753200" cy="366609"/>
          </a:xfrm>
        </p:spPr>
        <p:txBody>
          <a:bodyPr/>
          <a:lstStyle/>
          <a:p>
            <a:r>
              <a:rPr lang="de-DE" dirty="0"/>
              <a:t>Vader Sentiment</a:t>
            </a:r>
          </a:p>
          <a:p>
            <a:endParaRPr lang="de-DE" dirty="0"/>
          </a:p>
          <a:p>
            <a:endParaRPr lang="de-DE" dirty="0"/>
          </a:p>
        </p:txBody>
      </p:sp>
      <p:sp>
        <p:nvSpPr>
          <p:cNvPr id="19" name="Ellipse 18">
            <a:extLst>
              <a:ext uri="{FF2B5EF4-FFF2-40B4-BE49-F238E27FC236}">
                <a16:creationId xmlns:a16="http://schemas.microsoft.com/office/drawing/2014/main" id="{9D15605B-B1E6-97FF-1F0A-1FF01BBE320E}"/>
              </a:ext>
            </a:extLst>
          </p:cNvPr>
          <p:cNvSpPr/>
          <p:nvPr/>
        </p:nvSpPr>
        <p:spPr>
          <a:xfrm>
            <a:off x="8222729" y="5481717"/>
            <a:ext cx="2824481" cy="7852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Catching</a:t>
            </a:r>
            <a:r>
              <a:rPr lang="de-DE" dirty="0">
                <a:solidFill>
                  <a:schemeClr val="tx1"/>
                </a:solidFill>
              </a:rPr>
              <a:t> </a:t>
            </a:r>
            <a:r>
              <a:rPr lang="de-DE" dirty="0" err="1">
                <a:solidFill>
                  <a:schemeClr val="tx1"/>
                </a:solidFill>
              </a:rPr>
              <a:t>Polarity</a:t>
            </a:r>
            <a:r>
              <a:rPr lang="de-DE" dirty="0">
                <a:solidFill>
                  <a:schemeClr val="tx1"/>
                </a:solidFill>
              </a:rPr>
              <a:t> Negation</a:t>
            </a:r>
          </a:p>
        </p:txBody>
      </p:sp>
      <p:sp>
        <p:nvSpPr>
          <p:cNvPr id="21" name="Ellipse 20">
            <a:extLst>
              <a:ext uri="{FF2B5EF4-FFF2-40B4-BE49-F238E27FC236}">
                <a16:creationId xmlns:a16="http://schemas.microsoft.com/office/drawing/2014/main" id="{778B79EB-B659-3F6F-6889-1994FB7538D7}"/>
              </a:ext>
            </a:extLst>
          </p:cNvPr>
          <p:cNvSpPr/>
          <p:nvPr/>
        </p:nvSpPr>
        <p:spPr>
          <a:xfrm>
            <a:off x="9278130" y="3299069"/>
            <a:ext cx="1977138" cy="61368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Punctuation</a:t>
            </a:r>
            <a:endParaRPr lang="de-DE" dirty="0">
              <a:solidFill>
                <a:schemeClr val="tx1"/>
              </a:solidFill>
            </a:endParaRPr>
          </a:p>
        </p:txBody>
      </p:sp>
      <p:sp>
        <p:nvSpPr>
          <p:cNvPr id="22" name="Ellipse 21">
            <a:extLst>
              <a:ext uri="{FF2B5EF4-FFF2-40B4-BE49-F238E27FC236}">
                <a16:creationId xmlns:a16="http://schemas.microsoft.com/office/drawing/2014/main" id="{04C3573D-66B7-C521-ADFB-E5F14BB62ACD}"/>
              </a:ext>
            </a:extLst>
          </p:cNvPr>
          <p:cNvSpPr/>
          <p:nvPr/>
        </p:nvSpPr>
        <p:spPr>
          <a:xfrm>
            <a:off x="6697350" y="3524363"/>
            <a:ext cx="2213388" cy="5624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Capitalization</a:t>
            </a:r>
            <a:endParaRPr lang="de-DE" dirty="0">
              <a:solidFill>
                <a:schemeClr val="tx1"/>
              </a:solidFill>
            </a:endParaRPr>
          </a:p>
        </p:txBody>
      </p:sp>
      <p:sp>
        <p:nvSpPr>
          <p:cNvPr id="23" name="Ellipse 22">
            <a:extLst>
              <a:ext uri="{FF2B5EF4-FFF2-40B4-BE49-F238E27FC236}">
                <a16:creationId xmlns:a16="http://schemas.microsoft.com/office/drawing/2014/main" id="{5B6E307F-B51A-4F86-D2B4-1207D7C6C848}"/>
              </a:ext>
            </a:extLst>
          </p:cNvPr>
          <p:cNvSpPr/>
          <p:nvPr/>
        </p:nvSpPr>
        <p:spPr>
          <a:xfrm>
            <a:off x="6863430" y="4719596"/>
            <a:ext cx="1680506" cy="7503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Degree </a:t>
            </a:r>
            <a:r>
              <a:rPr lang="de-DE" dirty="0" err="1">
                <a:solidFill>
                  <a:schemeClr val="tx1"/>
                </a:solidFill>
              </a:rPr>
              <a:t>Modifiers</a:t>
            </a:r>
            <a:endParaRPr lang="de-DE" dirty="0">
              <a:solidFill>
                <a:schemeClr val="tx1"/>
              </a:solidFill>
            </a:endParaRPr>
          </a:p>
        </p:txBody>
      </p:sp>
      <p:sp>
        <p:nvSpPr>
          <p:cNvPr id="24" name="Ellipse 23">
            <a:extLst>
              <a:ext uri="{FF2B5EF4-FFF2-40B4-BE49-F238E27FC236}">
                <a16:creationId xmlns:a16="http://schemas.microsoft.com/office/drawing/2014/main" id="{D0FE7174-7C96-1EB7-D5FF-287152197025}"/>
              </a:ext>
            </a:extLst>
          </p:cNvPr>
          <p:cNvSpPr/>
          <p:nvPr/>
        </p:nvSpPr>
        <p:spPr>
          <a:xfrm>
            <a:off x="8791312" y="4276648"/>
            <a:ext cx="2344530" cy="5624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Konjunktionen</a:t>
            </a:r>
          </a:p>
        </p:txBody>
      </p:sp>
      <p:sp>
        <p:nvSpPr>
          <p:cNvPr id="25" name="Textfeld 24">
            <a:extLst>
              <a:ext uri="{FF2B5EF4-FFF2-40B4-BE49-F238E27FC236}">
                <a16:creationId xmlns:a16="http://schemas.microsoft.com/office/drawing/2014/main" id="{12C8C05F-529E-B9E5-87DC-27F566736F5A}"/>
              </a:ext>
            </a:extLst>
          </p:cNvPr>
          <p:cNvSpPr txBox="1"/>
          <p:nvPr/>
        </p:nvSpPr>
        <p:spPr>
          <a:xfrm>
            <a:off x="719400" y="3299069"/>
            <a:ext cx="4767000" cy="2031325"/>
          </a:xfrm>
          <a:prstGeom prst="rect">
            <a:avLst/>
          </a:prstGeom>
          <a:noFill/>
        </p:spPr>
        <p:txBody>
          <a:bodyPr wrap="square" rtlCol="0">
            <a:spAutoFit/>
          </a:bodyPr>
          <a:lstStyle/>
          <a:p>
            <a:r>
              <a:rPr lang="de-DE" dirty="0"/>
              <a:t>Wörter, </a:t>
            </a:r>
          </a:p>
          <a:p>
            <a:r>
              <a:rPr lang="de-DE" dirty="0"/>
              <a:t>wesentliche Emoticons (:D), </a:t>
            </a:r>
          </a:p>
          <a:p>
            <a:r>
              <a:rPr lang="de-DE" dirty="0"/>
              <a:t>stimmungsbezogene Akronyme (LOL), gebräuchliche Slang mit Gefühlswerten (nah)</a:t>
            </a:r>
          </a:p>
          <a:p>
            <a:endParaRPr lang="de-DE" dirty="0"/>
          </a:p>
          <a:p>
            <a:endParaRPr lang="de-DE" dirty="0"/>
          </a:p>
          <a:p>
            <a:r>
              <a:rPr lang="de-DE" dirty="0"/>
              <a:t>Valenzwert ∈ [-4;+4]</a:t>
            </a:r>
          </a:p>
        </p:txBody>
      </p:sp>
      <p:sp>
        <p:nvSpPr>
          <p:cNvPr id="27" name="Rechteck: abgerundete Ecken 26">
            <a:extLst>
              <a:ext uri="{FF2B5EF4-FFF2-40B4-BE49-F238E27FC236}">
                <a16:creationId xmlns:a16="http://schemas.microsoft.com/office/drawing/2014/main" id="{CC466E29-14CD-D19F-6144-FF933C26A068}"/>
              </a:ext>
            </a:extLst>
          </p:cNvPr>
          <p:cNvSpPr/>
          <p:nvPr/>
        </p:nvSpPr>
        <p:spPr>
          <a:xfrm>
            <a:off x="6367346" y="2468061"/>
            <a:ext cx="4847932" cy="60163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Stimmung von Sätzen - 5 Heuristiken</a:t>
            </a:r>
          </a:p>
        </p:txBody>
      </p:sp>
      <p:sp>
        <p:nvSpPr>
          <p:cNvPr id="3" name="Rechteck: abgerundete Ecken 2">
            <a:extLst>
              <a:ext uri="{FF2B5EF4-FFF2-40B4-BE49-F238E27FC236}">
                <a16:creationId xmlns:a16="http://schemas.microsoft.com/office/drawing/2014/main" id="{DC2076E6-FA8D-D60C-4EE9-20CA53A1354C}"/>
              </a:ext>
            </a:extLst>
          </p:cNvPr>
          <p:cNvSpPr/>
          <p:nvPr/>
        </p:nvSpPr>
        <p:spPr>
          <a:xfrm>
            <a:off x="706110" y="2465160"/>
            <a:ext cx="5118546" cy="60454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Sentiment Lexikon (</a:t>
            </a:r>
            <a:r>
              <a:rPr lang="de-DE" b="1" i="0" dirty="0">
                <a:solidFill>
                  <a:schemeClr val="tx1"/>
                </a:solidFill>
                <a:effectLst/>
              </a:rPr>
              <a:t>7502 Einträge)</a:t>
            </a:r>
          </a:p>
        </p:txBody>
      </p:sp>
      <p:sp>
        <p:nvSpPr>
          <p:cNvPr id="4" name="Rechteck: abgerundete Ecken 3">
            <a:extLst>
              <a:ext uri="{FF2B5EF4-FFF2-40B4-BE49-F238E27FC236}">
                <a16:creationId xmlns:a16="http://schemas.microsoft.com/office/drawing/2014/main" id="{FD770792-A43B-E012-C213-6297BA1E3215}"/>
              </a:ext>
            </a:extLst>
          </p:cNvPr>
          <p:cNvSpPr/>
          <p:nvPr/>
        </p:nvSpPr>
        <p:spPr>
          <a:xfrm>
            <a:off x="2447731" y="1632545"/>
            <a:ext cx="7296537" cy="61946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Vader = Valence Aware Dictionary </a:t>
            </a:r>
            <a:r>
              <a:rPr lang="de-DE" b="1" dirty="0" err="1">
                <a:solidFill>
                  <a:schemeClr val="tx1"/>
                </a:solidFill>
              </a:rPr>
              <a:t>for</a:t>
            </a:r>
            <a:r>
              <a:rPr lang="de-DE" b="1" dirty="0">
                <a:solidFill>
                  <a:schemeClr val="tx1"/>
                </a:solidFill>
              </a:rPr>
              <a:t> Sentiment </a:t>
            </a:r>
            <a:r>
              <a:rPr lang="de-DE" b="1" dirty="0" err="1">
                <a:solidFill>
                  <a:schemeClr val="tx1"/>
                </a:solidFill>
              </a:rPr>
              <a:t>Reasoning</a:t>
            </a:r>
            <a:endParaRPr lang="de-DE" b="1" dirty="0">
              <a:solidFill>
                <a:schemeClr val="tx1"/>
              </a:solidFill>
            </a:endParaRPr>
          </a:p>
        </p:txBody>
      </p:sp>
    </p:spTree>
    <p:extLst>
      <p:ext uri="{BB962C8B-B14F-4D97-AF65-F5344CB8AC3E}">
        <p14:creationId xmlns:p14="http://schemas.microsoft.com/office/powerpoint/2010/main" val="15352524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P spid="25" grpId="0"/>
      <p:bldP spid="27" grpId="0" animBg="1"/>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37</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5    	Sentiment-Analyse</a:t>
            </a:r>
          </a:p>
        </p:txBody>
      </p:sp>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a:xfrm>
            <a:off x="719400" y="1181818"/>
            <a:ext cx="10753200" cy="366609"/>
          </a:xfrm>
        </p:spPr>
        <p:txBody>
          <a:bodyPr/>
          <a:lstStyle/>
          <a:p>
            <a:r>
              <a:rPr lang="de-DE" dirty="0"/>
              <a:t>Vader Sentiment</a:t>
            </a:r>
          </a:p>
          <a:p>
            <a:endParaRPr lang="de-DE" dirty="0"/>
          </a:p>
          <a:p>
            <a:endParaRPr lang="de-DE" dirty="0"/>
          </a:p>
        </p:txBody>
      </p:sp>
      <p:sp>
        <p:nvSpPr>
          <p:cNvPr id="3" name="Textfeld 2">
            <a:extLst>
              <a:ext uri="{FF2B5EF4-FFF2-40B4-BE49-F238E27FC236}">
                <a16:creationId xmlns:a16="http://schemas.microsoft.com/office/drawing/2014/main" id="{905BAE42-5DF2-9EA1-8314-735332D9ADC9}"/>
              </a:ext>
            </a:extLst>
          </p:cNvPr>
          <p:cNvSpPr txBox="1"/>
          <p:nvPr/>
        </p:nvSpPr>
        <p:spPr>
          <a:xfrm>
            <a:off x="2560102" y="1667055"/>
            <a:ext cx="7071796" cy="646331"/>
          </a:xfrm>
          <a:prstGeom prst="rect">
            <a:avLst/>
          </a:prstGeom>
          <a:solidFill>
            <a:schemeClr val="tx1"/>
          </a:solidFill>
        </p:spPr>
        <p:txBody>
          <a:bodyPr wrap="square" rtlCol="0">
            <a:spAutoFit/>
          </a:bodyPr>
          <a:lstStyle/>
          <a:p>
            <a:r>
              <a:rPr lang="de-DE" b="0" dirty="0" err="1">
                <a:solidFill>
                  <a:srgbClr val="9CDCFE"/>
                </a:solidFill>
                <a:effectLst/>
              </a:rPr>
              <a:t>sentiment</a:t>
            </a:r>
            <a:r>
              <a:rPr lang="de-DE" b="0" dirty="0">
                <a:solidFill>
                  <a:srgbClr val="D4D4D4"/>
                </a:solidFill>
                <a:effectLst/>
              </a:rPr>
              <a:t> = </a:t>
            </a:r>
            <a:r>
              <a:rPr lang="de-DE" b="0" dirty="0" err="1">
                <a:solidFill>
                  <a:srgbClr val="4EC9B0"/>
                </a:solidFill>
                <a:effectLst/>
              </a:rPr>
              <a:t>nltk</a:t>
            </a:r>
            <a:r>
              <a:rPr lang="de-DE" b="0" dirty="0" err="1">
                <a:solidFill>
                  <a:srgbClr val="D4D4D4"/>
                </a:solidFill>
                <a:effectLst/>
              </a:rPr>
              <a:t>.sentiment.vader.SentimentIntensityAnalyzer</a:t>
            </a:r>
            <a:r>
              <a:rPr lang="de-DE" b="0" dirty="0">
                <a:solidFill>
                  <a:srgbClr val="D4D4D4"/>
                </a:solidFill>
                <a:effectLst/>
              </a:rPr>
              <a:t>()</a:t>
            </a:r>
          </a:p>
          <a:p>
            <a:r>
              <a:rPr lang="de-DE" b="0" dirty="0" err="1">
                <a:solidFill>
                  <a:srgbClr val="9CDCFE"/>
                </a:solidFill>
                <a:effectLst/>
              </a:rPr>
              <a:t>df_ChDiCp</a:t>
            </a:r>
            <a:r>
              <a:rPr lang="de-DE" b="0" dirty="0" err="1">
                <a:solidFill>
                  <a:srgbClr val="D4D4D4"/>
                </a:solidFill>
                <a:effectLst/>
              </a:rPr>
              <a:t>.Dialogue.</a:t>
            </a:r>
            <a:r>
              <a:rPr lang="de-DE" b="0" dirty="0" err="1">
                <a:solidFill>
                  <a:srgbClr val="DCDCAA"/>
                </a:solidFill>
                <a:effectLst/>
              </a:rPr>
              <a:t>apply</a:t>
            </a:r>
            <a:r>
              <a:rPr lang="de-DE" b="0" dirty="0">
                <a:solidFill>
                  <a:srgbClr val="D4D4D4"/>
                </a:solidFill>
                <a:effectLst/>
              </a:rPr>
              <a:t>(</a:t>
            </a:r>
            <a:r>
              <a:rPr lang="de-DE" b="0" dirty="0" err="1">
                <a:solidFill>
                  <a:srgbClr val="569CD6"/>
                </a:solidFill>
                <a:effectLst/>
              </a:rPr>
              <a:t>lambda</a:t>
            </a:r>
            <a:r>
              <a:rPr lang="de-DE" b="0" dirty="0">
                <a:solidFill>
                  <a:srgbClr val="D4D4D4"/>
                </a:solidFill>
                <a:effectLst/>
              </a:rPr>
              <a:t> </a:t>
            </a:r>
            <a:r>
              <a:rPr lang="de-DE" b="0" dirty="0">
                <a:solidFill>
                  <a:srgbClr val="9CDCFE"/>
                </a:solidFill>
                <a:effectLst/>
              </a:rPr>
              <a:t>x</a:t>
            </a:r>
            <a:r>
              <a:rPr lang="de-DE" b="0" dirty="0">
                <a:solidFill>
                  <a:srgbClr val="D4D4D4"/>
                </a:solidFill>
                <a:effectLst/>
              </a:rPr>
              <a:t>: </a:t>
            </a:r>
            <a:r>
              <a:rPr lang="de-DE" b="0" dirty="0" err="1">
                <a:solidFill>
                  <a:srgbClr val="9CDCFE"/>
                </a:solidFill>
                <a:effectLst/>
              </a:rPr>
              <a:t>sentiment</a:t>
            </a:r>
            <a:r>
              <a:rPr lang="de-DE" b="0" dirty="0" err="1">
                <a:solidFill>
                  <a:srgbClr val="D4D4D4"/>
                </a:solidFill>
                <a:effectLst/>
              </a:rPr>
              <a:t>.polarity_scores</a:t>
            </a:r>
            <a:r>
              <a:rPr lang="de-DE" b="0" dirty="0">
                <a:solidFill>
                  <a:srgbClr val="D4D4D4"/>
                </a:solidFill>
                <a:effectLst/>
              </a:rPr>
              <a:t>(</a:t>
            </a:r>
            <a:r>
              <a:rPr lang="de-DE" b="0" dirty="0">
                <a:solidFill>
                  <a:srgbClr val="9CDCFE"/>
                </a:solidFill>
                <a:effectLst/>
              </a:rPr>
              <a:t>x</a:t>
            </a:r>
            <a:r>
              <a:rPr lang="de-DE" b="0" dirty="0">
                <a:solidFill>
                  <a:srgbClr val="D4D4D4"/>
                </a:solidFill>
                <a:effectLst/>
              </a:rPr>
              <a:t>))</a:t>
            </a:r>
          </a:p>
        </p:txBody>
      </p:sp>
      <p:sp>
        <p:nvSpPr>
          <p:cNvPr id="13" name="Textfeld 12">
            <a:extLst>
              <a:ext uri="{FF2B5EF4-FFF2-40B4-BE49-F238E27FC236}">
                <a16:creationId xmlns:a16="http://schemas.microsoft.com/office/drawing/2014/main" id="{CCAE6D23-E0EF-492C-7C45-E157199FA25C}"/>
              </a:ext>
            </a:extLst>
          </p:cNvPr>
          <p:cNvSpPr txBox="1"/>
          <p:nvPr/>
        </p:nvSpPr>
        <p:spPr>
          <a:xfrm>
            <a:off x="6307495" y="3058305"/>
            <a:ext cx="5204676" cy="1754326"/>
          </a:xfrm>
          <a:prstGeom prst="rect">
            <a:avLst/>
          </a:prstGeom>
          <a:noFill/>
        </p:spPr>
        <p:txBody>
          <a:bodyPr wrap="square" rtlCol="0">
            <a:spAutoFit/>
          </a:bodyPr>
          <a:lstStyle/>
          <a:p>
            <a:r>
              <a:rPr lang="de-DE" b="1" dirty="0"/>
              <a:t>A</a:t>
            </a:r>
            <a:r>
              <a:rPr lang="de-DE" b="1" i="0" dirty="0">
                <a:effectLst/>
              </a:rPr>
              <a:t>lbus </a:t>
            </a:r>
            <a:r>
              <a:rPr lang="de-DE" b="1" dirty="0" err="1"/>
              <a:t>D</a:t>
            </a:r>
            <a:r>
              <a:rPr lang="de-DE" b="1" i="0" dirty="0" err="1">
                <a:effectLst/>
              </a:rPr>
              <a:t>umbledore</a:t>
            </a:r>
            <a:r>
              <a:rPr lang="de-DE" b="1" i="0" dirty="0">
                <a:effectLst/>
              </a:rPr>
              <a:t>:</a:t>
            </a:r>
            <a:endParaRPr lang="en-US" b="1" i="0" dirty="0">
              <a:effectLst/>
            </a:endParaRPr>
          </a:p>
          <a:p>
            <a:r>
              <a:rPr lang="en-US" b="0" i="0" dirty="0">
                <a:effectLst/>
              </a:rPr>
              <a:t>“I'm afraid so, Professor. The good, and the bad.”</a:t>
            </a:r>
          </a:p>
          <a:p>
            <a:endParaRPr lang="en-US" b="0" i="0" dirty="0">
              <a:effectLst/>
            </a:endParaRPr>
          </a:p>
          <a:p>
            <a:r>
              <a:rPr lang="de-DE" b="0" i="0" dirty="0">
                <a:effectLst/>
              </a:rPr>
              <a:t>{'</a:t>
            </a:r>
            <a:r>
              <a:rPr lang="de-DE" b="0" i="0" dirty="0" err="1">
                <a:effectLst/>
              </a:rPr>
              <a:t>neg</a:t>
            </a:r>
            <a:r>
              <a:rPr lang="de-DE" b="0" i="0" dirty="0">
                <a:effectLst/>
              </a:rPr>
              <a:t>': 0.256, 'neu': 0.512, '</a:t>
            </a:r>
            <a:r>
              <a:rPr lang="de-DE" b="0" i="0" dirty="0" err="1">
                <a:effectLst/>
              </a:rPr>
              <a:t>pos</a:t>
            </a:r>
            <a:r>
              <a:rPr lang="de-DE" b="0" i="0" dirty="0">
                <a:effectLst/>
              </a:rPr>
              <a:t>': 0.232, </a:t>
            </a:r>
          </a:p>
          <a:p>
            <a:r>
              <a:rPr lang="de-DE" b="0" i="0" dirty="0">
                <a:effectLst/>
              </a:rPr>
              <a:t> compound‘: -0.0865}</a:t>
            </a:r>
            <a:endParaRPr lang="de-DE" dirty="0"/>
          </a:p>
          <a:p>
            <a:endParaRPr lang="de-DE" dirty="0"/>
          </a:p>
        </p:txBody>
      </p:sp>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14DD995D-C101-897E-1FC5-87EAA4D30CF6}"/>
                  </a:ext>
                </a:extLst>
              </p:cNvPr>
              <p:cNvSpPr txBox="1"/>
              <p:nvPr/>
            </p:nvSpPr>
            <p:spPr>
              <a:xfrm>
                <a:off x="1408643" y="4452594"/>
                <a:ext cx="3091035" cy="6185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𝑐𝑜𝑚𝑝</m:t>
                      </m:r>
                      <m:r>
                        <a:rPr lang="de-DE" i="0">
                          <a:latin typeface="Cambria Math" panose="02040503050406030204" pitchFamily="18" charset="0"/>
                        </a:rPr>
                        <m:t>=</m:t>
                      </m:r>
                      <m:f>
                        <m:fPr>
                          <m:ctrlPr>
                            <a:rPr lang="de-DE" i="1">
                              <a:solidFill>
                                <a:srgbClr val="836967"/>
                              </a:solidFill>
                              <a:latin typeface="Cambria Math" panose="02040503050406030204" pitchFamily="18" charset="0"/>
                            </a:rPr>
                          </m:ctrlPr>
                        </m:fPr>
                        <m:num>
                          <m:r>
                            <a:rPr lang="de-DE" i="1">
                              <a:latin typeface="Cambria Math" panose="02040503050406030204" pitchFamily="18" charset="0"/>
                            </a:rPr>
                            <m:t>𝑥</m:t>
                          </m:r>
                        </m:num>
                        <m:den>
                          <m:rad>
                            <m:radPr>
                              <m:degHide m:val="on"/>
                              <m:ctrlPr>
                                <a:rPr lang="de-DE" i="1">
                                  <a:solidFill>
                                    <a:srgbClr val="836967"/>
                                  </a:solidFill>
                                  <a:latin typeface="Cambria Math" panose="02040503050406030204" pitchFamily="18" charset="0"/>
                                </a:rPr>
                              </m:ctrlPr>
                            </m:radPr>
                            <m:deg/>
                            <m:e>
                              <m:sSup>
                                <m:sSupPr>
                                  <m:ctrlPr>
                                    <a:rPr lang="de-DE" i="1">
                                      <a:solidFill>
                                        <a:srgbClr val="836967"/>
                                      </a:solidFill>
                                      <a:latin typeface="Cambria Math" panose="02040503050406030204" pitchFamily="18" charset="0"/>
                                    </a:rPr>
                                  </m:ctrlPr>
                                </m:sSupPr>
                                <m:e>
                                  <m:r>
                                    <a:rPr lang="de-DE" i="1">
                                      <a:latin typeface="Cambria Math" panose="02040503050406030204" pitchFamily="18" charset="0"/>
                                    </a:rPr>
                                    <m:t>𝑥</m:t>
                                  </m:r>
                                </m:e>
                                <m:sup>
                                  <m:r>
                                    <a:rPr lang="de-DE" i="0">
                                      <a:latin typeface="Cambria Math" panose="02040503050406030204" pitchFamily="18" charset="0"/>
                                    </a:rPr>
                                    <m:t>2</m:t>
                                  </m:r>
                                </m:sup>
                              </m:sSup>
                            </m:e>
                          </m:rad>
                          <m:r>
                            <a:rPr lang="de-DE" i="0">
                              <a:latin typeface="Cambria Math" panose="02040503050406030204" pitchFamily="18" charset="0"/>
                            </a:rPr>
                            <m:t>+∝</m:t>
                          </m:r>
                        </m:den>
                      </m:f>
                      <m:r>
                        <m:rPr>
                          <m:nor/>
                        </m:rPr>
                        <a:rPr lang="de-DE" dirty="0">
                          <a:latin typeface="Cambria Math" panose="02040503050406030204" pitchFamily="18" charset="0"/>
                          <a:ea typeface="Cambria Math" panose="02040503050406030204" pitchFamily="18" charset="0"/>
                        </a:rPr>
                        <m:t>∈ [−1;+1]</m:t>
                      </m:r>
                    </m:oMath>
                  </m:oMathPara>
                </a14:m>
                <a:endParaRPr lang="de-DE" dirty="0"/>
              </a:p>
            </p:txBody>
          </p:sp>
        </mc:Choice>
        <mc:Fallback xmlns="">
          <p:sp>
            <p:nvSpPr>
              <p:cNvPr id="4" name="Textfeld 3">
                <a:extLst>
                  <a:ext uri="{FF2B5EF4-FFF2-40B4-BE49-F238E27FC236}">
                    <a16:creationId xmlns:a16="http://schemas.microsoft.com/office/drawing/2014/main" id="{14DD995D-C101-897E-1FC5-87EAA4D30CF6}"/>
                  </a:ext>
                </a:extLst>
              </p:cNvPr>
              <p:cNvSpPr txBox="1">
                <a:spLocks noRot="1" noChangeAspect="1" noMove="1" noResize="1" noEditPoints="1" noAdjustHandles="1" noChangeArrowheads="1" noChangeShapeType="1" noTextEdit="1"/>
              </p:cNvSpPr>
              <p:nvPr/>
            </p:nvSpPr>
            <p:spPr>
              <a:xfrm>
                <a:off x="1408643" y="4452594"/>
                <a:ext cx="3091035" cy="618567"/>
              </a:xfrm>
              <a:prstGeom prst="rect">
                <a:avLst/>
              </a:prstGeom>
              <a:blipFill>
                <a:blip r:embed="rId2"/>
                <a:stretch>
                  <a:fillRect/>
                </a:stretch>
              </a:blipFill>
            </p:spPr>
            <p:txBody>
              <a:bodyPr/>
              <a:lstStyle/>
              <a:p>
                <a:r>
                  <a:rPr lang="de-DE">
                    <a:noFill/>
                  </a:rPr>
                  <a:t> </a:t>
                </a:r>
              </a:p>
            </p:txBody>
          </p:sp>
        </mc:Fallback>
      </mc:AlternateContent>
      <p:sp>
        <p:nvSpPr>
          <p:cNvPr id="5" name="Textfeld 4">
            <a:extLst>
              <a:ext uri="{FF2B5EF4-FFF2-40B4-BE49-F238E27FC236}">
                <a16:creationId xmlns:a16="http://schemas.microsoft.com/office/drawing/2014/main" id="{B7A09F4E-08D3-66AF-223E-CE5B66ED0B7B}"/>
              </a:ext>
            </a:extLst>
          </p:cNvPr>
          <p:cNvSpPr txBox="1"/>
          <p:nvPr/>
        </p:nvSpPr>
        <p:spPr>
          <a:xfrm>
            <a:off x="871749" y="5186526"/>
            <a:ext cx="4621883" cy="923330"/>
          </a:xfrm>
          <a:prstGeom prst="rect">
            <a:avLst/>
          </a:prstGeom>
          <a:noFill/>
        </p:spPr>
        <p:txBody>
          <a:bodyPr wrap="square" rtlCol="0">
            <a:spAutoFit/>
          </a:bodyPr>
          <a:lstStyle/>
          <a:p>
            <a:r>
              <a:rPr lang="de-DE" dirty="0"/>
              <a:t>x= Summe der Valenzwerte der Wörter </a:t>
            </a:r>
          </a:p>
          <a:p>
            <a:r>
              <a:rPr lang="el-GR" dirty="0"/>
              <a:t>α</a:t>
            </a:r>
            <a:r>
              <a:rPr lang="de-DE" dirty="0"/>
              <a:t> = Normalisierungskonstante 	(Standardwert ist 15)</a:t>
            </a:r>
          </a:p>
        </p:txBody>
      </p:sp>
      <p:sp>
        <p:nvSpPr>
          <p:cNvPr id="10" name="Rechteck: abgerundete Ecken 9">
            <a:extLst>
              <a:ext uri="{FF2B5EF4-FFF2-40B4-BE49-F238E27FC236}">
                <a16:creationId xmlns:a16="http://schemas.microsoft.com/office/drawing/2014/main" id="{45F4401D-5FC0-C22C-BAB5-657E46D56F4D}"/>
              </a:ext>
            </a:extLst>
          </p:cNvPr>
          <p:cNvSpPr/>
          <p:nvPr/>
        </p:nvSpPr>
        <p:spPr>
          <a:xfrm>
            <a:off x="719398" y="3931897"/>
            <a:ext cx="4552398" cy="46260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compound score</a:t>
            </a:r>
          </a:p>
        </p:txBody>
      </p:sp>
      <p:sp>
        <p:nvSpPr>
          <p:cNvPr id="11" name="Rechteck: abgerundete Ecken 10">
            <a:extLst>
              <a:ext uri="{FF2B5EF4-FFF2-40B4-BE49-F238E27FC236}">
                <a16:creationId xmlns:a16="http://schemas.microsoft.com/office/drawing/2014/main" id="{92C00B78-BE2E-4F9A-0A0C-077604F3D1B3}"/>
              </a:ext>
            </a:extLst>
          </p:cNvPr>
          <p:cNvSpPr/>
          <p:nvPr/>
        </p:nvSpPr>
        <p:spPr>
          <a:xfrm>
            <a:off x="719398" y="2463503"/>
            <a:ext cx="4552398" cy="46260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negativ, positiv, neutral </a:t>
            </a:r>
            <a:r>
              <a:rPr lang="de-DE" b="1" dirty="0" err="1">
                <a:solidFill>
                  <a:schemeClr val="tx1"/>
                </a:solidFill>
              </a:rPr>
              <a:t>sentiments</a:t>
            </a:r>
            <a:endParaRPr lang="de-DE" b="1" dirty="0">
              <a:solidFill>
                <a:schemeClr val="tx1"/>
              </a:solidFill>
            </a:endParaRPr>
          </a:p>
        </p:txBody>
      </p:sp>
      <p:sp>
        <p:nvSpPr>
          <p:cNvPr id="12" name="Textfeld 11">
            <a:extLst>
              <a:ext uri="{FF2B5EF4-FFF2-40B4-BE49-F238E27FC236}">
                <a16:creationId xmlns:a16="http://schemas.microsoft.com/office/drawing/2014/main" id="{9593ADF3-AAF6-5645-74ED-D3E8A43DC67A}"/>
              </a:ext>
            </a:extLst>
          </p:cNvPr>
          <p:cNvSpPr txBox="1"/>
          <p:nvPr/>
        </p:nvSpPr>
        <p:spPr>
          <a:xfrm>
            <a:off x="871749" y="2995599"/>
            <a:ext cx="4833373" cy="646331"/>
          </a:xfrm>
          <a:prstGeom prst="rect">
            <a:avLst/>
          </a:prstGeom>
          <a:noFill/>
        </p:spPr>
        <p:txBody>
          <a:bodyPr wrap="square" rtlCol="0">
            <a:spAutoFit/>
          </a:bodyPr>
          <a:lstStyle/>
          <a:p>
            <a:r>
              <a:rPr lang="de-DE" dirty="0"/>
              <a:t>die Anteile der Texte, die in jede Kategorie fallen</a:t>
            </a:r>
          </a:p>
        </p:txBody>
      </p:sp>
    </p:spTree>
    <p:extLst>
      <p:ext uri="{BB962C8B-B14F-4D97-AF65-F5344CB8AC3E}">
        <p14:creationId xmlns:p14="http://schemas.microsoft.com/office/powerpoint/2010/main" val="11527369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38</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5    	Sentiment Analyse</a:t>
            </a:r>
          </a:p>
        </p:txBody>
      </p:sp>
      <p:pic>
        <p:nvPicPr>
          <p:cNvPr id="4" name="Grafik 3">
            <a:extLst>
              <a:ext uri="{FF2B5EF4-FFF2-40B4-BE49-F238E27FC236}">
                <a16:creationId xmlns:a16="http://schemas.microsoft.com/office/drawing/2014/main" id="{CAC6D5D8-3759-25C7-5EC5-E3D02D46F8E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57724" y="1275308"/>
            <a:ext cx="10876552" cy="5442502"/>
          </a:xfrm>
          <a:prstGeom prst="rect">
            <a:avLst/>
          </a:prstGeom>
        </p:spPr>
      </p:pic>
      <p:sp>
        <p:nvSpPr>
          <p:cNvPr id="2" name="Untertitel 13">
            <a:extLst>
              <a:ext uri="{FF2B5EF4-FFF2-40B4-BE49-F238E27FC236}">
                <a16:creationId xmlns:a16="http://schemas.microsoft.com/office/drawing/2014/main" id="{A034849F-C2DC-FAD5-B939-C664FECD731D}"/>
              </a:ext>
            </a:extLst>
          </p:cNvPr>
          <p:cNvSpPr>
            <a:spLocks noGrp="1"/>
          </p:cNvSpPr>
          <p:nvPr>
            <p:ph type="subTitle" idx="13"/>
          </p:nvPr>
        </p:nvSpPr>
        <p:spPr>
          <a:xfrm>
            <a:off x="719400" y="1181818"/>
            <a:ext cx="10753200" cy="366609"/>
          </a:xfrm>
        </p:spPr>
        <p:txBody>
          <a:bodyPr/>
          <a:lstStyle/>
          <a:p>
            <a:r>
              <a:rPr lang="de-DE" dirty="0"/>
              <a:t>Sentiment für jeden Film</a:t>
            </a:r>
          </a:p>
          <a:p>
            <a:endParaRPr lang="de-DE" dirty="0"/>
          </a:p>
          <a:p>
            <a:endParaRPr lang="de-DE" dirty="0"/>
          </a:p>
        </p:txBody>
      </p:sp>
    </p:spTree>
    <p:extLst>
      <p:ext uri="{BB962C8B-B14F-4D97-AF65-F5344CB8AC3E}">
        <p14:creationId xmlns:p14="http://schemas.microsoft.com/office/powerpoint/2010/main" val="956425827"/>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39</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5     	Sentiment Analyse</a:t>
            </a:r>
          </a:p>
        </p:txBody>
      </p:sp>
      <p:pic>
        <p:nvPicPr>
          <p:cNvPr id="4" name="Grafik 3">
            <a:extLst>
              <a:ext uri="{FF2B5EF4-FFF2-40B4-BE49-F238E27FC236}">
                <a16:creationId xmlns:a16="http://schemas.microsoft.com/office/drawing/2014/main" id="{79BBFF2E-56C0-76E7-A7CF-BF13736C08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94360" y="1548427"/>
            <a:ext cx="11003280" cy="4802647"/>
          </a:xfrm>
          <a:prstGeom prst="rect">
            <a:avLst/>
          </a:prstGeom>
        </p:spPr>
      </p:pic>
      <p:sp>
        <p:nvSpPr>
          <p:cNvPr id="2" name="Untertitel 13">
            <a:extLst>
              <a:ext uri="{FF2B5EF4-FFF2-40B4-BE49-F238E27FC236}">
                <a16:creationId xmlns:a16="http://schemas.microsoft.com/office/drawing/2014/main" id="{A572CA6C-311F-7F3C-9E79-DC4F87C02B30}"/>
              </a:ext>
            </a:extLst>
          </p:cNvPr>
          <p:cNvSpPr>
            <a:spLocks noGrp="1"/>
          </p:cNvSpPr>
          <p:nvPr>
            <p:ph type="subTitle" idx="13"/>
          </p:nvPr>
        </p:nvSpPr>
        <p:spPr>
          <a:xfrm>
            <a:off x="719400" y="1181818"/>
            <a:ext cx="10753200" cy="366609"/>
          </a:xfrm>
        </p:spPr>
        <p:txBody>
          <a:bodyPr/>
          <a:lstStyle/>
          <a:p>
            <a:r>
              <a:rPr lang="de-DE" dirty="0"/>
              <a:t>Sentiment Verlauf durch alle Filme</a:t>
            </a:r>
          </a:p>
          <a:p>
            <a:endParaRPr lang="de-DE" dirty="0"/>
          </a:p>
          <a:p>
            <a:endParaRPr lang="de-DE" dirty="0"/>
          </a:p>
        </p:txBody>
      </p:sp>
      <p:sp>
        <p:nvSpPr>
          <p:cNvPr id="3" name="Ellipse 2">
            <a:extLst>
              <a:ext uri="{FF2B5EF4-FFF2-40B4-BE49-F238E27FC236}">
                <a16:creationId xmlns:a16="http://schemas.microsoft.com/office/drawing/2014/main" id="{7B16CE34-0105-CF1F-6E32-31E2E9FF7BE3}"/>
              </a:ext>
            </a:extLst>
          </p:cNvPr>
          <p:cNvSpPr/>
          <p:nvPr/>
        </p:nvSpPr>
        <p:spPr>
          <a:xfrm>
            <a:off x="5542156" y="1955392"/>
            <a:ext cx="267630" cy="2860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Ellipse 4">
            <a:extLst>
              <a:ext uri="{FF2B5EF4-FFF2-40B4-BE49-F238E27FC236}">
                <a16:creationId xmlns:a16="http://schemas.microsoft.com/office/drawing/2014/main" id="{A44E08DC-55AC-C35E-779B-A3995A3C3883}"/>
              </a:ext>
            </a:extLst>
          </p:cNvPr>
          <p:cNvSpPr/>
          <p:nvPr/>
        </p:nvSpPr>
        <p:spPr>
          <a:xfrm>
            <a:off x="2505307" y="5412479"/>
            <a:ext cx="267630" cy="2860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84109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4</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541338" algn="l"/>
                <a:tab pos="719138" algn="l"/>
              </a:tabLst>
            </a:pPr>
            <a:r>
              <a:rPr lang="de-DE" dirty="0"/>
              <a:t>1		Begriffsdefinition Text Mining</a:t>
            </a:r>
          </a:p>
        </p:txBody>
      </p:sp>
      <p:graphicFrame>
        <p:nvGraphicFramePr>
          <p:cNvPr id="16" name="Tabelle 16">
            <a:extLst>
              <a:ext uri="{FF2B5EF4-FFF2-40B4-BE49-F238E27FC236}">
                <a16:creationId xmlns:a16="http://schemas.microsoft.com/office/drawing/2014/main" id="{E881FBE9-BB8C-DA77-EF5F-ECC8D906954E}"/>
              </a:ext>
            </a:extLst>
          </p:cNvPr>
          <p:cNvGraphicFramePr>
            <a:graphicFrameLocks noGrp="1"/>
          </p:cNvGraphicFramePr>
          <p:nvPr/>
        </p:nvGraphicFramePr>
        <p:xfrm>
          <a:off x="1535657" y="1590442"/>
          <a:ext cx="9120682" cy="4500010"/>
        </p:xfrm>
        <a:graphic>
          <a:graphicData uri="http://schemas.openxmlformats.org/drawingml/2006/table">
            <a:tbl>
              <a:tblPr firstRow="1" bandRow="1">
                <a:tableStyleId>{5C22544A-7EE6-4342-B048-85BDC9FD1C3A}</a:tableStyleId>
              </a:tblPr>
              <a:tblGrid>
                <a:gridCol w="3040227">
                  <a:extLst>
                    <a:ext uri="{9D8B030D-6E8A-4147-A177-3AD203B41FA5}">
                      <a16:colId xmlns:a16="http://schemas.microsoft.com/office/drawing/2014/main" val="2377111670"/>
                    </a:ext>
                  </a:extLst>
                </a:gridCol>
                <a:gridCol w="1520114">
                  <a:extLst>
                    <a:ext uri="{9D8B030D-6E8A-4147-A177-3AD203B41FA5}">
                      <a16:colId xmlns:a16="http://schemas.microsoft.com/office/drawing/2014/main" val="3505184077"/>
                    </a:ext>
                  </a:extLst>
                </a:gridCol>
                <a:gridCol w="1520114">
                  <a:extLst>
                    <a:ext uri="{9D8B030D-6E8A-4147-A177-3AD203B41FA5}">
                      <a16:colId xmlns:a16="http://schemas.microsoft.com/office/drawing/2014/main" val="3729891940"/>
                    </a:ext>
                  </a:extLst>
                </a:gridCol>
                <a:gridCol w="3040227">
                  <a:extLst>
                    <a:ext uri="{9D8B030D-6E8A-4147-A177-3AD203B41FA5}">
                      <a16:colId xmlns:a16="http://schemas.microsoft.com/office/drawing/2014/main" val="2467628564"/>
                    </a:ext>
                  </a:extLst>
                </a:gridCol>
              </a:tblGrid>
              <a:tr h="680808">
                <a:tc gridSpan="2">
                  <a:txBody>
                    <a:bodyPr/>
                    <a:lstStyle/>
                    <a:p>
                      <a:r>
                        <a:rPr lang="de-DE" dirty="0"/>
                        <a:t>Data Mining</a:t>
                      </a:r>
                    </a:p>
                  </a:txBody>
                  <a:tcPr>
                    <a:solidFill>
                      <a:schemeClr val="tx2"/>
                    </a:solidFill>
                  </a:tcPr>
                </a:tc>
                <a:tc hMerge="1">
                  <a:txBody>
                    <a:bodyPr/>
                    <a:lstStyle/>
                    <a:p>
                      <a:endParaRPr lang="de-DE" dirty="0"/>
                    </a:p>
                  </a:txBody>
                  <a:tcPr>
                    <a:solidFill>
                      <a:schemeClr val="tx2"/>
                    </a:solidFill>
                  </a:tcPr>
                </a:tc>
                <a:tc gridSpan="2">
                  <a:txBody>
                    <a:bodyPr/>
                    <a:lstStyle/>
                    <a:p>
                      <a:pPr algn="r"/>
                      <a:r>
                        <a:rPr lang="de-DE" dirty="0"/>
                        <a:t>Text Mining</a:t>
                      </a:r>
                    </a:p>
                  </a:txBody>
                  <a:tcPr>
                    <a:solidFill>
                      <a:schemeClr val="tx2"/>
                    </a:solidFill>
                  </a:tcPr>
                </a:tc>
                <a:tc hMerge="1">
                  <a:txBody>
                    <a:bodyPr/>
                    <a:lstStyle/>
                    <a:p>
                      <a:endParaRPr lang="de-DE" dirty="0"/>
                    </a:p>
                  </a:txBody>
                  <a:tcPr>
                    <a:solidFill>
                      <a:schemeClr val="tx2"/>
                    </a:solidFill>
                  </a:tcPr>
                </a:tc>
                <a:extLst>
                  <a:ext uri="{0D108BD9-81ED-4DB2-BD59-A6C34878D82A}">
                    <a16:rowId xmlns:a16="http://schemas.microsoft.com/office/drawing/2014/main" val="2886966998"/>
                  </a:ext>
                </a:extLst>
              </a:tr>
              <a:tr h="680808">
                <a:tc>
                  <a:txBody>
                    <a:bodyPr/>
                    <a:lstStyle/>
                    <a:p>
                      <a:r>
                        <a:rPr lang="de-DE" dirty="0"/>
                        <a:t>Strukturierte Daten</a:t>
                      </a:r>
                    </a:p>
                  </a:txBody>
                  <a:tcPr>
                    <a:solidFill>
                      <a:schemeClr val="tx1">
                        <a:lumMod val="50000"/>
                        <a:lumOff val="50000"/>
                      </a:schemeClr>
                    </a:solidFill>
                  </a:tcPr>
                </a:tc>
                <a:tc gridSpan="2">
                  <a:txBody>
                    <a:bodyPr/>
                    <a:lstStyle/>
                    <a:p>
                      <a:r>
                        <a:rPr lang="de-DE" dirty="0"/>
                        <a:t>Strukturierter Text</a:t>
                      </a:r>
                    </a:p>
                  </a:txBody>
                  <a:tcPr>
                    <a:solidFill>
                      <a:schemeClr val="tx1">
                        <a:lumMod val="50000"/>
                        <a:lumOff val="50000"/>
                      </a:schemeClr>
                    </a:solidFill>
                  </a:tcPr>
                </a:tc>
                <a:tc hMerge="1">
                  <a:txBody>
                    <a:bodyPr/>
                    <a:lstStyle/>
                    <a:p>
                      <a:endParaRPr lang="de-DE"/>
                    </a:p>
                  </a:txBody>
                  <a:tcPr/>
                </a:tc>
                <a:tc>
                  <a:txBody>
                    <a:bodyPr/>
                    <a:lstStyle/>
                    <a:p>
                      <a:r>
                        <a:rPr lang="de-DE" dirty="0"/>
                        <a:t>Unstrukturierter Text</a:t>
                      </a:r>
                    </a:p>
                  </a:txBody>
                  <a:tcPr>
                    <a:solidFill>
                      <a:schemeClr val="tx1">
                        <a:lumMod val="50000"/>
                        <a:lumOff val="50000"/>
                      </a:schemeClr>
                    </a:solidFill>
                  </a:tcPr>
                </a:tc>
                <a:extLst>
                  <a:ext uri="{0D108BD9-81ED-4DB2-BD59-A6C34878D82A}">
                    <a16:rowId xmlns:a16="http://schemas.microsoft.com/office/drawing/2014/main" val="88550944"/>
                  </a:ext>
                </a:extLst>
              </a:tr>
              <a:tr h="3138394">
                <a:tc>
                  <a:txBody>
                    <a:bodyPr/>
                    <a:lstStyle/>
                    <a:p>
                      <a:r>
                        <a:rPr lang="de-DE" dirty="0"/>
                        <a:t>Klassische Tabellen oder Datensätze, </a:t>
                      </a:r>
                    </a:p>
                    <a:p>
                      <a:endParaRPr lang="de-DE" dirty="0"/>
                    </a:p>
                    <a:p>
                      <a:r>
                        <a:rPr lang="de-DE" dirty="0"/>
                        <a:t>z.B. Zeitreihen, Kundendaten, Immobilienpreise</a:t>
                      </a:r>
                    </a:p>
                    <a:p>
                      <a:endParaRPr lang="de-DE" dirty="0"/>
                    </a:p>
                    <a:p>
                      <a:endParaRPr lang="de-DE" dirty="0"/>
                    </a:p>
                    <a:p>
                      <a:endParaRPr lang="de-DE" dirty="0"/>
                    </a:p>
                    <a:p>
                      <a:endParaRPr lang="de-DE" dirty="0"/>
                    </a:p>
                    <a:p>
                      <a:endParaRPr lang="de-DE" dirty="0"/>
                    </a:p>
                    <a:p>
                      <a:endParaRPr lang="de-DE" dirty="0"/>
                    </a:p>
                    <a:p>
                      <a:endParaRPr lang="de-DE" dirty="0"/>
                    </a:p>
                    <a:p>
                      <a:endParaRPr lang="de-DE" dirty="0"/>
                    </a:p>
                  </a:txBody>
                  <a:tcPr/>
                </a:tc>
                <a:tc gridSpan="2">
                  <a:txBody>
                    <a:bodyPr/>
                    <a:lstStyle/>
                    <a:p>
                      <a:r>
                        <a:rPr lang="de-DE" dirty="0"/>
                        <a:t>Texte in Tabellenform,</a:t>
                      </a:r>
                    </a:p>
                    <a:p>
                      <a:endParaRPr lang="de-DE" dirty="0"/>
                    </a:p>
                    <a:p>
                      <a:r>
                        <a:rPr lang="de-DE" dirty="0"/>
                        <a:t>z.B. Filmskripte, Kundenbewertungen, Kommentarsektionen auf Websites</a:t>
                      </a:r>
                    </a:p>
                  </a:txBody>
                  <a:tcPr/>
                </a:tc>
                <a:tc hMerge="1">
                  <a:txBody>
                    <a:bodyPr/>
                    <a:lstStyle/>
                    <a:p>
                      <a:endParaRPr lang="de-DE"/>
                    </a:p>
                  </a:txBody>
                  <a:tcPr/>
                </a:tc>
                <a:tc>
                  <a:txBody>
                    <a:bodyPr/>
                    <a:lstStyle/>
                    <a:p>
                      <a:r>
                        <a:rPr lang="de-DE" dirty="0"/>
                        <a:t>Texte in reiner Textform,</a:t>
                      </a:r>
                    </a:p>
                    <a:p>
                      <a:endParaRPr lang="de-DE" dirty="0"/>
                    </a:p>
                    <a:p>
                      <a:r>
                        <a:rPr lang="de-DE" dirty="0"/>
                        <a:t>z.B. Berichte, Artikel, Bücher</a:t>
                      </a:r>
                    </a:p>
                  </a:txBody>
                  <a:tcPr/>
                </a:tc>
                <a:extLst>
                  <a:ext uri="{0D108BD9-81ED-4DB2-BD59-A6C34878D82A}">
                    <a16:rowId xmlns:a16="http://schemas.microsoft.com/office/drawing/2014/main" val="1263016118"/>
                  </a:ext>
                </a:extLst>
              </a:tr>
            </a:tbl>
          </a:graphicData>
        </a:graphic>
      </p:graphicFrame>
      <mc:AlternateContent xmlns:mc="http://schemas.openxmlformats.org/markup-compatibility/2006" xmlns:a14="http://schemas.microsoft.com/office/drawing/2010/main">
        <mc:Choice Requires="a14">
          <p:graphicFrame>
            <p:nvGraphicFramePr>
              <p:cNvPr id="17" name="Tabelle 17">
                <a:extLst>
                  <a:ext uri="{FF2B5EF4-FFF2-40B4-BE49-F238E27FC236}">
                    <a16:creationId xmlns:a16="http://schemas.microsoft.com/office/drawing/2014/main" id="{A9F4A287-861F-3894-6A2D-5ADD7B83A5A2}"/>
                  </a:ext>
                </a:extLst>
              </p:cNvPr>
              <p:cNvGraphicFramePr>
                <a:graphicFrameLocks noGrp="1"/>
              </p:cNvGraphicFramePr>
              <p:nvPr/>
            </p:nvGraphicFramePr>
            <p:xfrm>
              <a:off x="1719072" y="4024926"/>
              <a:ext cx="2689149" cy="1504316"/>
            </p:xfrm>
            <a:graphic>
              <a:graphicData uri="http://schemas.openxmlformats.org/drawingml/2006/table">
                <a:tbl>
                  <a:tblPr firstRow="1" bandRow="1">
                    <a:tableStyleId>{5C22544A-7EE6-4342-B048-85BDC9FD1C3A}</a:tableStyleId>
                  </a:tblPr>
                  <a:tblGrid>
                    <a:gridCol w="429000">
                      <a:extLst>
                        <a:ext uri="{9D8B030D-6E8A-4147-A177-3AD203B41FA5}">
                          <a16:colId xmlns:a16="http://schemas.microsoft.com/office/drawing/2014/main" val="995959332"/>
                        </a:ext>
                      </a:extLst>
                    </a:gridCol>
                    <a:gridCol w="705828">
                      <a:extLst>
                        <a:ext uri="{9D8B030D-6E8A-4147-A177-3AD203B41FA5}">
                          <a16:colId xmlns:a16="http://schemas.microsoft.com/office/drawing/2014/main" val="2004395777"/>
                        </a:ext>
                      </a:extLst>
                    </a:gridCol>
                    <a:gridCol w="683301">
                      <a:extLst>
                        <a:ext uri="{9D8B030D-6E8A-4147-A177-3AD203B41FA5}">
                          <a16:colId xmlns:a16="http://schemas.microsoft.com/office/drawing/2014/main" val="2103943886"/>
                        </a:ext>
                      </a:extLst>
                    </a:gridCol>
                    <a:gridCol w="871020">
                      <a:extLst>
                        <a:ext uri="{9D8B030D-6E8A-4147-A177-3AD203B41FA5}">
                          <a16:colId xmlns:a16="http://schemas.microsoft.com/office/drawing/2014/main" val="756736913"/>
                        </a:ext>
                      </a:extLst>
                    </a:gridCol>
                  </a:tblGrid>
                  <a:tr h="376079">
                    <a:tc>
                      <a:txBody>
                        <a:bodyPr/>
                        <a:lstStyle/>
                        <a:p>
                          <a:endParaRPr lang="de-DE" dirty="0"/>
                        </a:p>
                      </a:txBody>
                      <a:tcPr/>
                    </a:tc>
                    <a:tc>
                      <a:txBody>
                        <a:bodyPr/>
                        <a:lstStyle/>
                        <a:p>
                          <a:r>
                            <a:rPr lang="de-DE" sz="1000" dirty="0"/>
                            <a:t>Stadt</a:t>
                          </a:r>
                        </a:p>
                      </a:txBody>
                      <a:tcPr/>
                    </a:tc>
                    <a:tc>
                      <a:txBody>
                        <a:bodyPr/>
                        <a:lstStyle/>
                        <a:p>
                          <a:r>
                            <a:rPr lang="de-DE" sz="1000" dirty="0"/>
                            <a:t>Größe</a:t>
                          </a:r>
                        </a:p>
                      </a:txBody>
                      <a:tcPr/>
                    </a:tc>
                    <a:tc>
                      <a:txBody>
                        <a:bodyPr/>
                        <a:lstStyle/>
                        <a:p>
                          <a:r>
                            <a:rPr lang="de-DE" sz="1000" dirty="0"/>
                            <a:t>Preis</a:t>
                          </a:r>
                        </a:p>
                      </a:txBody>
                      <a:tcPr/>
                    </a:tc>
                    <a:extLst>
                      <a:ext uri="{0D108BD9-81ED-4DB2-BD59-A6C34878D82A}">
                        <a16:rowId xmlns:a16="http://schemas.microsoft.com/office/drawing/2014/main" val="2171485204"/>
                      </a:ext>
                    </a:extLst>
                  </a:tr>
                  <a:tr h="376079">
                    <a:tc>
                      <a:txBody>
                        <a:bodyPr/>
                        <a:lstStyle/>
                        <a:p>
                          <a:r>
                            <a:rPr lang="de-DE" sz="1100" dirty="0"/>
                            <a:t>01</a:t>
                          </a:r>
                        </a:p>
                      </a:txBody>
                      <a:tcPr/>
                    </a:tc>
                    <a:tc>
                      <a:txBody>
                        <a:bodyPr/>
                        <a:lstStyle/>
                        <a:p>
                          <a:r>
                            <a:rPr lang="de-DE" sz="1100" dirty="0"/>
                            <a:t>Köln</a:t>
                          </a:r>
                        </a:p>
                      </a:txBody>
                      <a:tcPr/>
                    </a:tc>
                    <a:tc>
                      <a:txBody>
                        <a:bodyPr/>
                        <a:lstStyle/>
                        <a:p>
                          <a:r>
                            <a:rPr lang="de-DE" sz="1100" dirty="0"/>
                            <a:t>70</a:t>
                          </a:r>
                          <a14:m>
                            <m:oMath xmlns:m="http://schemas.openxmlformats.org/officeDocument/2006/math">
                              <m:sSup>
                                <m:sSupPr>
                                  <m:ctrlPr>
                                    <a:rPr lang="de-DE" sz="1100" i="1" smtClean="0">
                                      <a:latin typeface="Cambria Math" panose="02040503050406030204" pitchFamily="18" charset="0"/>
                                    </a:rPr>
                                  </m:ctrlPr>
                                </m:sSupPr>
                                <m:e>
                                  <m:r>
                                    <a:rPr lang="de-DE" sz="1100" b="0" i="1" smtClean="0">
                                      <a:latin typeface="Cambria Math" panose="02040503050406030204" pitchFamily="18" charset="0"/>
                                    </a:rPr>
                                    <m:t>𝑚</m:t>
                                  </m:r>
                                </m:e>
                                <m:sup>
                                  <m:r>
                                    <a:rPr lang="de-DE" sz="1100" b="0" i="1" smtClean="0">
                                      <a:latin typeface="Cambria Math" panose="02040503050406030204" pitchFamily="18" charset="0"/>
                                    </a:rPr>
                                    <m:t>2</m:t>
                                  </m:r>
                                </m:sup>
                              </m:sSup>
                            </m:oMath>
                          </a14:m>
                          <a:endParaRPr lang="de-DE" sz="1100" dirty="0"/>
                        </a:p>
                      </a:txBody>
                      <a:tcPr/>
                    </a:tc>
                    <a:tc>
                      <a:txBody>
                        <a:bodyPr/>
                        <a:lstStyle/>
                        <a:p>
                          <a:r>
                            <a:rPr lang="de-DE" sz="1100" dirty="0"/>
                            <a:t>90.000€</a:t>
                          </a:r>
                        </a:p>
                      </a:txBody>
                      <a:tcPr/>
                    </a:tc>
                    <a:extLst>
                      <a:ext uri="{0D108BD9-81ED-4DB2-BD59-A6C34878D82A}">
                        <a16:rowId xmlns:a16="http://schemas.microsoft.com/office/drawing/2014/main" val="3346972005"/>
                      </a:ext>
                    </a:extLst>
                  </a:tr>
                  <a:tr h="376079">
                    <a:tc>
                      <a:txBody>
                        <a:bodyPr/>
                        <a:lstStyle/>
                        <a:p>
                          <a:r>
                            <a:rPr lang="de-DE" sz="1100" dirty="0"/>
                            <a:t>02</a:t>
                          </a:r>
                        </a:p>
                      </a:txBody>
                      <a:tcPr/>
                    </a:tc>
                    <a:tc>
                      <a:txBody>
                        <a:bodyPr/>
                        <a:lstStyle/>
                        <a:p>
                          <a:r>
                            <a:rPr lang="de-DE" sz="1100" dirty="0"/>
                            <a:t>Köln</a:t>
                          </a:r>
                        </a:p>
                      </a:txBody>
                      <a:tcPr/>
                    </a:tc>
                    <a:tc>
                      <a:txBody>
                        <a:bodyPr/>
                        <a:lstStyle/>
                        <a:p>
                          <a:r>
                            <a:rPr lang="de-DE" sz="1100" dirty="0"/>
                            <a:t>80</a:t>
                          </a:r>
                          <a14:m>
                            <m:oMath xmlns:m="http://schemas.openxmlformats.org/officeDocument/2006/math">
                              <m:sSup>
                                <m:sSupPr>
                                  <m:ctrlPr>
                                    <a:rPr lang="de-DE" sz="1100" i="1" smtClean="0">
                                      <a:latin typeface="Cambria Math" panose="02040503050406030204" pitchFamily="18" charset="0"/>
                                    </a:rPr>
                                  </m:ctrlPr>
                                </m:sSupPr>
                                <m:e>
                                  <m:r>
                                    <a:rPr lang="de-DE" sz="1100" b="0" i="1" smtClean="0">
                                      <a:latin typeface="Cambria Math" panose="02040503050406030204" pitchFamily="18" charset="0"/>
                                    </a:rPr>
                                    <m:t>𝑚</m:t>
                                  </m:r>
                                </m:e>
                                <m:sup>
                                  <m:r>
                                    <a:rPr lang="de-DE" sz="1100" b="0" i="1" smtClean="0">
                                      <a:latin typeface="Cambria Math" panose="02040503050406030204" pitchFamily="18" charset="0"/>
                                    </a:rPr>
                                    <m:t>2</m:t>
                                  </m:r>
                                </m:sup>
                              </m:sSup>
                            </m:oMath>
                          </a14:m>
                          <a:endParaRPr lang="de-DE" sz="1100" dirty="0"/>
                        </a:p>
                      </a:txBody>
                      <a:tcPr/>
                    </a:tc>
                    <a:tc>
                      <a:txBody>
                        <a:bodyPr/>
                        <a:lstStyle/>
                        <a:p>
                          <a:r>
                            <a:rPr lang="de-DE" sz="1100" dirty="0"/>
                            <a:t>95.000€</a:t>
                          </a:r>
                        </a:p>
                      </a:txBody>
                      <a:tcPr/>
                    </a:tc>
                    <a:extLst>
                      <a:ext uri="{0D108BD9-81ED-4DB2-BD59-A6C34878D82A}">
                        <a16:rowId xmlns:a16="http://schemas.microsoft.com/office/drawing/2014/main" val="3766125554"/>
                      </a:ext>
                    </a:extLst>
                  </a:tr>
                  <a:tr h="376079">
                    <a:tc>
                      <a:txBody>
                        <a:bodyPr/>
                        <a:lstStyle/>
                        <a:p>
                          <a:r>
                            <a:rPr lang="de-DE" sz="1100" dirty="0"/>
                            <a:t>03</a:t>
                          </a:r>
                        </a:p>
                      </a:txBody>
                      <a:tcPr/>
                    </a:tc>
                    <a:tc>
                      <a:txBody>
                        <a:bodyPr/>
                        <a:lstStyle/>
                        <a:p>
                          <a:r>
                            <a:rPr lang="de-DE" sz="1100" dirty="0"/>
                            <a:t>Berlin</a:t>
                          </a:r>
                        </a:p>
                      </a:txBody>
                      <a:tcPr/>
                    </a:tc>
                    <a:tc>
                      <a:txBody>
                        <a:bodyPr/>
                        <a:lstStyle/>
                        <a:p>
                          <a:r>
                            <a:rPr lang="de-DE" sz="1100" dirty="0"/>
                            <a:t>70</a:t>
                          </a:r>
                          <a14:m>
                            <m:oMath xmlns:m="http://schemas.openxmlformats.org/officeDocument/2006/math">
                              <m:sSup>
                                <m:sSupPr>
                                  <m:ctrlPr>
                                    <a:rPr lang="de-DE" sz="1100" i="1" smtClean="0">
                                      <a:latin typeface="Cambria Math" panose="02040503050406030204" pitchFamily="18" charset="0"/>
                                    </a:rPr>
                                  </m:ctrlPr>
                                </m:sSupPr>
                                <m:e>
                                  <m:r>
                                    <a:rPr lang="de-DE" sz="1100" b="0" i="1" smtClean="0">
                                      <a:latin typeface="Cambria Math" panose="02040503050406030204" pitchFamily="18" charset="0"/>
                                    </a:rPr>
                                    <m:t>𝑚</m:t>
                                  </m:r>
                                </m:e>
                                <m:sup>
                                  <m:r>
                                    <a:rPr lang="de-DE" sz="1100" b="0" i="1" smtClean="0">
                                      <a:latin typeface="Cambria Math" panose="02040503050406030204" pitchFamily="18" charset="0"/>
                                    </a:rPr>
                                    <m:t>2</m:t>
                                  </m:r>
                                </m:sup>
                              </m:sSup>
                            </m:oMath>
                          </a14:m>
                          <a:endParaRPr lang="de-DE" sz="1100" dirty="0"/>
                        </a:p>
                      </a:txBody>
                      <a:tcPr/>
                    </a:tc>
                    <a:tc>
                      <a:txBody>
                        <a:bodyPr/>
                        <a:lstStyle/>
                        <a:p>
                          <a:r>
                            <a:rPr lang="de-DE" sz="1100" dirty="0"/>
                            <a:t>110.000€</a:t>
                          </a:r>
                        </a:p>
                      </a:txBody>
                      <a:tcPr/>
                    </a:tc>
                    <a:extLst>
                      <a:ext uri="{0D108BD9-81ED-4DB2-BD59-A6C34878D82A}">
                        <a16:rowId xmlns:a16="http://schemas.microsoft.com/office/drawing/2014/main" val="642912441"/>
                      </a:ext>
                    </a:extLst>
                  </a:tr>
                </a:tbl>
              </a:graphicData>
            </a:graphic>
          </p:graphicFrame>
        </mc:Choice>
        <mc:Fallback xmlns="">
          <p:graphicFrame>
            <p:nvGraphicFramePr>
              <p:cNvPr id="17" name="Tabelle 17">
                <a:extLst>
                  <a:ext uri="{FF2B5EF4-FFF2-40B4-BE49-F238E27FC236}">
                    <a16:creationId xmlns:a16="http://schemas.microsoft.com/office/drawing/2014/main" id="{A9F4A287-861F-3894-6A2D-5ADD7B83A5A2}"/>
                  </a:ext>
                </a:extLst>
              </p:cNvPr>
              <p:cNvGraphicFramePr>
                <a:graphicFrameLocks noGrp="1"/>
              </p:cNvGraphicFramePr>
              <p:nvPr>
                <p:extLst>
                  <p:ext uri="{D42A27DB-BD31-4B8C-83A1-F6EECF244321}">
                    <p14:modId xmlns:p14="http://schemas.microsoft.com/office/powerpoint/2010/main" val="3688492531"/>
                  </p:ext>
                </p:extLst>
              </p:nvPr>
            </p:nvGraphicFramePr>
            <p:xfrm>
              <a:off x="1719072" y="4024926"/>
              <a:ext cx="2689149" cy="1504316"/>
            </p:xfrm>
            <a:graphic>
              <a:graphicData uri="http://schemas.openxmlformats.org/drawingml/2006/table">
                <a:tbl>
                  <a:tblPr firstRow="1" bandRow="1">
                    <a:tableStyleId>{5C22544A-7EE6-4342-B048-85BDC9FD1C3A}</a:tableStyleId>
                  </a:tblPr>
                  <a:tblGrid>
                    <a:gridCol w="429000">
                      <a:extLst>
                        <a:ext uri="{9D8B030D-6E8A-4147-A177-3AD203B41FA5}">
                          <a16:colId xmlns:a16="http://schemas.microsoft.com/office/drawing/2014/main" val="995959332"/>
                        </a:ext>
                      </a:extLst>
                    </a:gridCol>
                    <a:gridCol w="705828">
                      <a:extLst>
                        <a:ext uri="{9D8B030D-6E8A-4147-A177-3AD203B41FA5}">
                          <a16:colId xmlns:a16="http://schemas.microsoft.com/office/drawing/2014/main" val="2004395777"/>
                        </a:ext>
                      </a:extLst>
                    </a:gridCol>
                    <a:gridCol w="683301">
                      <a:extLst>
                        <a:ext uri="{9D8B030D-6E8A-4147-A177-3AD203B41FA5}">
                          <a16:colId xmlns:a16="http://schemas.microsoft.com/office/drawing/2014/main" val="2103943886"/>
                        </a:ext>
                      </a:extLst>
                    </a:gridCol>
                    <a:gridCol w="871020">
                      <a:extLst>
                        <a:ext uri="{9D8B030D-6E8A-4147-A177-3AD203B41FA5}">
                          <a16:colId xmlns:a16="http://schemas.microsoft.com/office/drawing/2014/main" val="756736913"/>
                        </a:ext>
                      </a:extLst>
                    </a:gridCol>
                  </a:tblGrid>
                  <a:tr h="376079">
                    <a:tc>
                      <a:txBody>
                        <a:bodyPr/>
                        <a:lstStyle/>
                        <a:p>
                          <a:endParaRPr lang="de-DE" dirty="0"/>
                        </a:p>
                      </a:txBody>
                      <a:tcPr/>
                    </a:tc>
                    <a:tc>
                      <a:txBody>
                        <a:bodyPr/>
                        <a:lstStyle/>
                        <a:p>
                          <a:r>
                            <a:rPr lang="de-DE" sz="1000" dirty="0"/>
                            <a:t>Stadt</a:t>
                          </a:r>
                        </a:p>
                      </a:txBody>
                      <a:tcPr/>
                    </a:tc>
                    <a:tc>
                      <a:txBody>
                        <a:bodyPr/>
                        <a:lstStyle/>
                        <a:p>
                          <a:r>
                            <a:rPr lang="de-DE" sz="1000" dirty="0"/>
                            <a:t>Größe</a:t>
                          </a:r>
                        </a:p>
                      </a:txBody>
                      <a:tcPr/>
                    </a:tc>
                    <a:tc>
                      <a:txBody>
                        <a:bodyPr/>
                        <a:lstStyle/>
                        <a:p>
                          <a:r>
                            <a:rPr lang="de-DE" sz="1000" dirty="0"/>
                            <a:t>Preis</a:t>
                          </a:r>
                        </a:p>
                      </a:txBody>
                      <a:tcPr/>
                    </a:tc>
                    <a:extLst>
                      <a:ext uri="{0D108BD9-81ED-4DB2-BD59-A6C34878D82A}">
                        <a16:rowId xmlns:a16="http://schemas.microsoft.com/office/drawing/2014/main" val="2171485204"/>
                      </a:ext>
                    </a:extLst>
                  </a:tr>
                  <a:tr h="376079">
                    <a:tc>
                      <a:txBody>
                        <a:bodyPr/>
                        <a:lstStyle/>
                        <a:p>
                          <a:r>
                            <a:rPr lang="de-DE" sz="1100" dirty="0"/>
                            <a:t>01</a:t>
                          </a:r>
                        </a:p>
                      </a:txBody>
                      <a:tcPr/>
                    </a:tc>
                    <a:tc>
                      <a:txBody>
                        <a:bodyPr/>
                        <a:lstStyle/>
                        <a:p>
                          <a:r>
                            <a:rPr lang="de-DE" sz="1100" dirty="0"/>
                            <a:t>Köln</a:t>
                          </a:r>
                        </a:p>
                      </a:txBody>
                      <a:tcPr/>
                    </a:tc>
                    <a:tc>
                      <a:txBody>
                        <a:bodyPr/>
                        <a:lstStyle/>
                        <a:p>
                          <a:endParaRPr lang="de-DE"/>
                        </a:p>
                      </a:txBody>
                      <a:tcPr>
                        <a:blipFill>
                          <a:blip r:embed="rId2"/>
                          <a:stretch>
                            <a:fillRect l="-168519" t="-100000" r="-131481" b="-203333"/>
                          </a:stretch>
                        </a:blipFill>
                      </a:tcPr>
                    </a:tc>
                    <a:tc>
                      <a:txBody>
                        <a:bodyPr/>
                        <a:lstStyle/>
                        <a:p>
                          <a:r>
                            <a:rPr lang="de-DE" sz="1100" dirty="0"/>
                            <a:t>90.000€</a:t>
                          </a:r>
                        </a:p>
                      </a:txBody>
                      <a:tcPr/>
                    </a:tc>
                    <a:extLst>
                      <a:ext uri="{0D108BD9-81ED-4DB2-BD59-A6C34878D82A}">
                        <a16:rowId xmlns:a16="http://schemas.microsoft.com/office/drawing/2014/main" val="3346972005"/>
                      </a:ext>
                    </a:extLst>
                  </a:tr>
                  <a:tr h="376079">
                    <a:tc>
                      <a:txBody>
                        <a:bodyPr/>
                        <a:lstStyle/>
                        <a:p>
                          <a:r>
                            <a:rPr lang="de-DE" sz="1100" dirty="0"/>
                            <a:t>02</a:t>
                          </a:r>
                        </a:p>
                      </a:txBody>
                      <a:tcPr/>
                    </a:tc>
                    <a:tc>
                      <a:txBody>
                        <a:bodyPr/>
                        <a:lstStyle/>
                        <a:p>
                          <a:r>
                            <a:rPr lang="de-DE" sz="1100" dirty="0"/>
                            <a:t>Köln</a:t>
                          </a:r>
                        </a:p>
                      </a:txBody>
                      <a:tcPr/>
                    </a:tc>
                    <a:tc>
                      <a:txBody>
                        <a:bodyPr/>
                        <a:lstStyle/>
                        <a:p>
                          <a:endParaRPr lang="de-DE"/>
                        </a:p>
                      </a:txBody>
                      <a:tcPr>
                        <a:blipFill>
                          <a:blip r:embed="rId2"/>
                          <a:stretch>
                            <a:fillRect l="-168519" t="-200000" r="-131481" b="-103333"/>
                          </a:stretch>
                        </a:blipFill>
                      </a:tcPr>
                    </a:tc>
                    <a:tc>
                      <a:txBody>
                        <a:bodyPr/>
                        <a:lstStyle/>
                        <a:p>
                          <a:r>
                            <a:rPr lang="de-DE" sz="1100" dirty="0"/>
                            <a:t>95.000€</a:t>
                          </a:r>
                        </a:p>
                      </a:txBody>
                      <a:tcPr/>
                    </a:tc>
                    <a:extLst>
                      <a:ext uri="{0D108BD9-81ED-4DB2-BD59-A6C34878D82A}">
                        <a16:rowId xmlns:a16="http://schemas.microsoft.com/office/drawing/2014/main" val="3766125554"/>
                      </a:ext>
                    </a:extLst>
                  </a:tr>
                  <a:tr h="376079">
                    <a:tc>
                      <a:txBody>
                        <a:bodyPr/>
                        <a:lstStyle/>
                        <a:p>
                          <a:r>
                            <a:rPr lang="de-DE" sz="1100" dirty="0"/>
                            <a:t>03</a:t>
                          </a:r>
                        </a:p>
                      </a:txBody>
                      <a:tcPr/>
                    </a:tc>
                    <a:tc>
                      <a:txBody>
                        <a:bodyPr/>
                        <a:lstStyle/>
                        <a:p>
                          <a:r>
                            <a:rPr lang="de-DE" sz="1100" dirty="0"/>
                            <a:t>Berlin</a:t>
                          </a:r>
                        </a:p>
                      </a:txBody>
                      <a:tcPr/>
                    </a:tc>
                    <a:tc>
                      <a:txBody>
                        <a:bodyPr/>
                        <a:lstStyle/>
                        <a:p>
                          <a:endParaRPr lang="de-DE"/>
                        </a:p>
                      </a:txBody>
                      <a:tcPr>
                        <a:blipFill>
                          <a:blip r:embed="rId2"/>
                          <a:stretch>
                            <a:fillRect l="-168519" t="-300000" r="-131481" b="-3333"/>
                          </a:stretch>
                        </a:blipFill>
                      </a:tcPr>
                    </a:tc>
                    <a:tc>
                      <a:txBody>
                        <a:bodyPr/>
                        <a:lstStyle/>
                        <a:p>
                          <a:r>
                            <a:rPr lang="de-DE" sz="1100" dirty="0"/>
                            <a:t>110.000€</a:t>
                          </a:r>
                        </a:p>
                      </a:txBody>
                      <a:tcPr/>
                    </a:tc>
                    <a:extLst>
                      <a:ext uri="{0D108BD9-81ED-4DB2-BD59-A6C34878D82A}">
                        <a16:rowId xmlns:a16="http://schemas.microsoft.com/office/drawing/2014/main" val="64291244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8" name="Tabelle 17">
                <a:extLst>
                  <a:ext uri="{FF2B5EF4-FFF2-40B4-BE49-F238E27FC236}">
                    <a16:creationId xmlns:a16="http://schemas.microsoft.com/office/drawing/2014/main" id="{6E279A20-5C75-4702-1B52-23B572A3561F}"/>
                  </a:ext>
                </a:extLst>
              </p:cNvPr>
              <p:cNvGraphicFramePr>
                <a:graphicFrameLocks noGrp="1"/>
              </p:cNvGraphicFramePr>
              <p:nvPr/>
            </p:nvGraphicFramePr>
            <p:xfrm>
              <a:off x="4747333" y="4024926"/>
              <a:ext cx="2697329" cy="1649476"/>
            </p:xfrm>
            <a:graphic>
              <a:graphicData uri="http://schemas.openxmlformats.org/drawingml/2006/table">
                <a:tbl>
                  <a:tblPr firstRow="1" bandRow="1">
                    <a:tableStyleId>{5C22544A-7EE6-4342-B048-85BDC9FD1C3A}</a:tableStyleId>
                  </a:tblPr>
                  <a:tblGrid>
                    <a:gridCol w="384033">
                      <a:extLst>
                        <a:ext uri="{9D8B030D-6E8A-4147-A177-3AD203B41FA5}">
                          <a16:colId xmlns:a16="http://schemas.microsoft.com/office/drawing/2014/main" val="995959332"/>
                        </a:ext>
                      </a:extLst>
                    </a:gridCol>
                    <a:gridCol w="491320">
                      <a:extLst>
                        <a:ext uri="{9D8B030D-6E8A-4147-A177-3AD203B41FA5}">
                          <a16:colId xmlns:a16="http://schemas.microsoft.com/office/drawing/2014/main" val="2004395777"/>
                        </a:ext>
                      </a:extLst>
                    </a:gridCol>
                    <a:gridCol w="648269">
                      <a:extLst>
                        <a:ext uri="{9D8B030D-6E8A-4147-A177-3AD203B41FA5}">
                          <a16:colId xmlns:a16="http://schemas.microsoft.com/office/drawing/2014/main" val="2103943886"/>
                        </a:ext>
                      </a:extLst>
                    </a:gridCol>
                    <a:gridCol w="1173707">
                      <a:extLst>
                        <a:ext uri="{9D8B030D-6E8A-4147-A177-3AD203B41FA5}">
                          <a16:colId xmlns:a16="http://schemas.microsoft.com/office/drawing/2014/main" val="756736913"/>
                        </a:ext>
                      </a:extLst>
                    </a:gridCol>
                  </a:tblGrid>
                  <a:tr h="0">
                    <a:tc>
                      <a:txBody>
                        <a:bodyPr/>
                        <a:lstStyle/>
                        <a:p>
                          <a:endParaRPr lang="de-DE" dirty="0"/>
                        </a:p>
                      </a:txBody>
                      <a:tcPr/>
                    </a:tc>
                    <a:tc>
                      <a:txBody>
                        <a:bodyPr/>
                        <a:lstStyle/>
                        <a:p>
                          <a:r>
                            <a:rPr lang="de-DE" sz="1000" dirty="0"/>
                            <a:t>Film</a:t>
                          </a:r>
                        </a:p>
                      </a:txBody>
                      <a:tcPr/>
                    </a:tc>
                    <a:tc>
                      <a:txBody>
                        <a:bodyPr/>
                        <a:lstStyle/>
                        <a:p>
                          <a:r>
                            <a:rPr lang="de-DE" sz="1000" dirty="0"/>
                            <a:t>Person</a:t>
                          </a:r>
                        </a:p>
                      </a:txBody>
                      <a:tcPr/>
                    </a:tc>
                    <a:tc>
                      <a:txBody>
                        <a:bodyPr/>
                        <a:lstStyle/>
                        <a:p>
                          <a:r>
                            <a:rPr lang="de-DE" sz="1000" dirty="0"/>
                            <a:t>Dialog</a:t>
                          </a:r>
                        </a:p>
                      </a:txBody>
                      <a:tcPr/>
                    </a:tc>
                    <a:extLst>
                      <a:ext uri="{0D108BD9-81ED-4DB2-BD59-A6C34878D82A}">
                        <a16:rowId xmlns:a16="http://schemas.microsoft.com/office/drawing/2014/main" val="2171485204"/>
                      </a:ext>
                    </a:extLst>
                  </a:tr>
                  <a:tr h="182666">
                    <a:tc>
                      <a:txBody>
                        <a:bodyPr/>
                        <a:lstStyle/>
                        <a:p>
                          <a:r>
                            <a:rPr lang="de-DE" sz="1100" dirty="0"/>
                            <a:t>01</a:t>
                          </a:r>
                        </a:p>
                      </a:txBody>
                      <a:tcPr/>
                    </a:tc>
                    <a:tc>
                      <a:txBody>
                        <a:bodyPr/>
                        <a:lstStyle/>
                        <a:p>
                          <a:r>
                            <a:rPr lang="de-DE" sz="1100" dirty="0"/>
                            <a:t>1</a:t>
                          </a:r>
                        </a:p>
                      </a:txBody>
                      <a:tcPr/>
                    </a:tc>
                    <a:tc>
                      <a:txBody>
                        <a:bodyPr/>
                        <a:lstStyle/>
                        <a:p>
                          <a:r>
                            <a:rPr lang="de-DE" sz="1100" dirty="0"/>
                            <a:t>1</a:t>
                          </a:r>
                        </a:p>
                      </a:txBody>
                      <a:tcPr/>
                    </a:tc>
                    <a:tc>
                      <a:txBody>
                        <a:bodyPr/>
                        <a:lstStyle/>
                        <a:p>
                          <a:r>
                            <a:rPr lang="de-DE" sz="1100" dirty="0"/>
                            <a:t>„Wir müssen zu Gleis </a:t>
                          </a:r>
                          <a14:m>
                            <m:oMath xmlns:m="http://schemas.openxmlformats.org/officeDocument/2006/math">
                              <m:sSup>
                                <m:sSupPr>
                                  <m:ctrlPr>
                                    <a:rPr lang="de-DE" sz="1100" i="1" smtClean="0">
                                      <a:latin typeface="Cambria Math" panose="02040503050406030204" pitchFamily="18" charset="0"/>
                                    </a:rPr>
                                  </m:ctrlPr>
                                </m:sSupPr>
                                <m:e>
                                  <m:r>
                                    <a:rPr lang="de-DE" sz="1100" b="0" i="1" smtClean="0">
                                      <a:latin typeface="Cambria Math" panose="02040503050406030204" pitchFamily="18" charset="0"/>
                                    </a:rPr>
                                    <m:t>9</m:t>
                                  </m:r>
                                </m:e>
                                <m:sup>
                                  <m:f>
                                    <m:fPr>
                                      <m:type m:val="skw"/>
                                      <m:ctrlPr>
                                        <a:rPr lang="de-DE" sz="1100" i="1" smtClean="0">
                                          <a:latin typeface="Cambria Math" panose="02040503050406030204" pitchFamily="18" charset="0"/>
                                        </a:rPr>
                                      </m:ctrlPr>
                                    </m:fPr>
                                    <m:num>
                                      <m:r>
                                        <a:rPr lang="de-DE" sz="1100" b="0" i="1" smtClean="0">
                                          <a:latin typeface="Cambria Math" panose="02040503050406030204" pitchFamily="18" charset="0"/>
                                        </a:rPr>
                                        <m:t>3</m:t>
                                      </m:r>
                                    </m:num>
                                    <m:den>
                                      <m:r>
                                        <a:rPr lang="de-DE" sz="1100" b="0" i="1" smtClean="0">
                                          <a:latin typeface="Cambria Math" panose="02040503050406030204" pitchFamily="18" charset="0"/>
                                        </a:rPr>
                                        <m:t>4</m:t>
                                      </m:r>
                                    </m:den>
                                  </m:f>
                                </m:sup>
                              </m:sSup>
                            </m:oMath>
                          </a14:m>
                          <a:r>
                            <a:rPr lang="de-DE" sz="1100" dirty="0"/>
                            <a:t>.“</a:t>
                          </a:r>
                        </a:p>
                      </a:txBody>
                      <a:tcPr/>
                    </a:tc>
                    <a:extLst>
                      <a:ext uri="{0D108BD9-81ED-4DB2-BD59-A6C34878D82A}">
                        <a16:rowId xmlns:a16="http://schemas.microsoft.com/office/drawing/2014/main" val="3346972005"/>
                      </a:ext>
                    </a:extLst>
                  </a:tr>
                  <a:tr h="182666">
                    <a:tc>
                      <a:txBody>
                        <a:bodyPr/>
                        <a:lstStyle/>
                        <a:p>
                          <a:r>
                            <a:rPr lang="de-DE" sz="1100" dirty="0"/>
                            <a:t>02</a:t>
                          </a:r>
                        </a:p>
                      </a:txBody>
                      <a:tcPr/>
                    </a:tc>
                    <a:tc>
                      <a:txBody>
                        <a:bodyPr/>
                        <a:lstStyle/>
                        <a:p>
                          <a:r>
                            <a:rPr lang="de-DE" sz="1100" dirty="0"/>
                            <a:t>1</a:t>
                          </a:r>
                        </a:p>
                      </a:txBody>
                      <a:tcPr/>
                    </a:tc>
                    <a:tc>
                      <a:txBody>
                        <a:bodyPr/>
                        <a:lstStyle/>
                        <a:p>
                          <a:r>
                            <a:rPr lang="de-DE" sz="1100" dirty="0"/>
                            <a:t>2</a:t>
                          </a:r>
                        </a:p>
                      </a:txBody>
                      <a:tcPr/>
                    </a:tc>
                    <a:tc>
                      <a:txBody>
                        <a:bodyPr/>
                        <a:lstStyle/>
                        <a:p>
                          <a:r>
                            <a:rPr lang="de-DE" sz="1100" dirty="0"/>
                            <a:t>„Da sind – Gleis 9 und Gleis 10. Ist wohl irgendwo dazwischen.“</a:t>
                          </a:r>
                        </a:p>
                      </a:txBody>
                      <a:tcPr/>
                    </a:tc>
                    <a:extLst>
                      <a:ext uri="{0D108BD9-81ED-4DB2-BD59-A6C34878D82A}">
                        <a16:rowId xmlns:a16="http://schemas.microsoft.com/office/drawing/2014/main" val="3758336232"/>
                      </a:ext>
                    </a:extLst>
                  </a:tr>
                </a:tbl>
              </a:graphicData>
            </a:graphic>
          </p:graphicFrame>
        </mc:Choice>
        <mc:Fallback xmlns="">
          <p:graphicFrame>
            <p:nvGraphicFramePr>
              <p:cNvPr id="18" name="Tabelle 17">
                <a:extLst>
                  <a:ext uri="{FF2B5EF4-FFF2-40B4-BE49-F238E27FC236}">
                    <a16:creationId xmlns:a16="http://schemas.microsoft.com/office/drawing/2014/main" id="{6E279A20-5C75-4702-1B52-23B572A3561F}"/>
                  </a:ext>
                </a:extLst>
              </p:cNvPr>
              <p:cNvGraphicFramePr>
                <a:graphicFrameLocks noGrp="1"/>
              </p:cNvGraphicFramePr>
              <p:nvPr>
                <p:extLst>
                  <p:ext uri="{D42A27DB-BD31-4B8C-83A1-F6EECF244321}">
                    <p14:modId xmlns:p14="http://schemas.microsoft.com/office/powerpoint/2010/main" val="2972267543"/>
                  </p:ext>
                </p:extLst>
              </p:nvPr>
            </p:nvGraphicFramePr>
            <p:xfrm>
              <a:off x="4747333" y="4024926"/>
              <a:ext cx="2697329" cy="1649476"/>
            </p:xfrm>
            <a:graphic>
              <a:graphicData uri="http://schemas.openxmlformats.org/drawingml/2006/table">
                <a:tbl>
                  <a:tblPr firstRow="1" bandRow="1">
                    <a:tableStyleId>{5C22544A-7EE6-4342-B048-85BDC9FD1C3A}</a:tableStyleId>
                  </a:tblPr>
                  <a:tblGrid>
                    <a:gridCol w="384033">
                      <a:extLst>
                        <a:ext uri="{9D8B030D-6E8A-4147-A177-3AD203B41FA5}">
                          <a16:colId xmlns:a16="http://schemas.microsoft.com/office/drawing/2014/main" val="995959332"/>
                        </a:ext>
                      </a:extLst>
                    </a:gridCol>
                    <a:gridCol w="491320">
                      <a:extLst>
                        <a:ext uri="{9D8B030D-6E8A-4147-A177-3AD203B41FA5}">
                          <a16:colId xmlns:a16="http://schemas.microsoft.com/office/drawing/2014/main" val="2004395777"/>
                        </a:ext>
                      </a:extLst>
                    </a:gridCol>
                    <a:gridCol w="648269">
                      <a:extLst>
                        <a:ext uri="{9D8B030D-6E8A-4147-A177-3AD203B41FA5}">
                          <a16:colId xmlns:a16="http://schemas.microsoft.com/office/drawing/2014/main" val="2103943886"/>
                        </a:ext>
                      </a:extLst>
                    </a:gridCol>
                    <a:gridCol w="1173707">
                      <a:extLst>
                        <a:ext uri="{9D8B030D-6E8A-4147-A177-3AD203B41FA5}">
                          <a16:colId xmlns:a16="http://schemas.microsoft.com/office/drawing/2014/main" val="756736913"/>
                        </a:ext>
                      </a:extLst>
                    </a:gridCol>
                  </a:tblGrid>
                  <a:tr h="274320">
                    <a:tc>
                      <a:txBody>
                        <a:bodyPr/>
                        <a:lstStyle/>
                        <a:p>
                          <a:endParaRPr lang="de-DE" dirty="0"/>
                        </a:p>
                      </a:txBody>
                      <a:tcPr/>
                    </a:tc>
                    <a:tc>
                      <a:txBody>
                        <a:bodyPr/>
                        <a:lstStyle/>
                        <a:p>
                          <a:r>
                            <a:rPr lang="de-DE" sz="1000" dirty="0"/>
                            <a:t>Film</a:t>
                          </a:r>
                        </a:p>
                      </a:txBody>
                      <a:tcPr/>
                    </a:tc>
                    <a:tc>
                      <a:txBody>
                        <a:bodyPr/>
                        <a:lstStyle/>
                        <a:p>
                          <a:r>
                            <a:rPr lang="de-DE" sz="1000" dirty="0"/>
                            <a:t>Person</a:t>
                          </a:r>
                        </a:p>
                      </a:txBody>
                      <a:tcPr/>
                    </a:tc>
                    <a:tc>
                      <a:txBody>
                        <a:bodyPr/>
                        <a:lstStyle/>
                        <a:p>
                          <a:r>
                            <a:rPr lang="de-DE" sz="1000" dirty="0"/>
                            <a:t>Dialog</a:t>
                          </a:r>
                        </a:p>
                      </a:txBody>
                      <a:tcPr/>
                    </a:tc>
                    <a:extLst>
                      <a:ext uri="{0D108BD9-81ED-4DB2-BD59-A6C34878D82A}">
                        <a16:rowId xmlns:a16="http://schemas.microsoft.com/office/drawing/2014/main" val="2171485204"/>
                      </a:ext>
                    </a:extLst>
                  </a:tr>
                  <a:tr h="445516">
                    <a:tc>
                      <a:txBody>
                        <a:bodyPr/>
                        <a:lstStyle/>
                        <a:p>
                          <a:r>
                            <a:rPr lang="de-DE" sz="1100" dirty="0"/>
                            <a:t>01</a:t>
                          </a:r>
                        </a:p>
                      </a:txBody>
                      <a:tcPr/>
                    </a:tc>
                    <a:tc>
                      <a:txBody>
                        <a:bodyPr/>
                        <a:lstStyle/>
                        <a:p>
                          <a:r>
                            <a:rPr lang="de-DE" sz="1100" dirty="0"/>
                            <a:t>1</a:t>
                          </a:r>
                        </a:p>
                      </a:txBody>
                      <a:tcPr/>
                    </a:tc>
                    <a:tc>
                      <a:txBody>
                        <a:bodyPr/>
                        <a:lstStyle/>
                        <a:p>
                          <a:r>
                            <a:rPr lang="de-DE" sz="1100" dirty="0"/>
                            <a:t>1</a:t>
                          </a:r>
                        </a:p>
                      </a:txBody>
                      <a:tcPr/>
                    </a:tc>
                    <a:tc>
                      <a:txBody>
                        <a:bodyPr/>
                        <a:lstStyle/>
                        <a:p>
                          <a:endParaRPr lang="de-DE"/>
                        </a:p>
                      </a:txBody>
                      <a:tcPr>
                        <a:blipFill>
                          <a:blip r:embed="rId3"/>
                          <a:stretch>
                            <a:fillRect l="-131183" t="-62857" r="-2151" b="-220000"/>
                          </a:stretch>
                        </a:blipFill>
                      </a:tcPr>
                    </a:tc>
                    <a:extLst>
                      <a:ext uri="{0D108BD9-81ED-4DB2-BD59-A6C34878D82A}">
                        <a16:rowId xmlns:a16="http://schemas.microsoft.com/office/drawing/2014/main" val="3346972005"/>
                      </a:ext>
                    </a:extLst>
                  </a:tr>
                  <a:tr h="929640">
                    <a:tc>
                      <a:txBody>
                        <a:bodyPr/>
                        <a:lstStyle/>
                        <a:p>
                          <a:r>
                            <a:rPr lang="de-DE" sz="1100" dirty="0"/>
                            <a:t>02</a:t>
                          </a:r>
                        </a:p>
                      </a:txBody>
                      <a:tcPr/>
                    </a:tc>
                    <a:tc>
                      <a:txBody>
                        <a:bodyPr/>
                        <a:lstStyle/>
                        <a:p>
                          <a:r>
                            <a:rPr lang="de-DE" sz="1100" dirty="0"/>
                            <a:t>1</a:t>
                          </a:r>
                        </a:p>
                      </a:txBody>
                      <a:tcPr/>
                    </a:tc>
                    <a:tc>
                      <a:txBody>
                        <a:bodyPr/>
                        <a:lstStyle/>
                        <a:p>
                          <a:r>
                            <a:rPr lang="de-DE" sz="1100" dirty="0"/>
                            <a:t>2</a:t>
                          </a:r>
                        </a:p>
                      </a:txBody>
                      <a:tcPr/>
                    </a:tc>
                    <a:tc>
                      <a:txBody>
                        <a:bodyPr/>
                        <a:lstStyle/>
                        <a:p>
                          <a:r>
                            <a:rPr lang="de-DE" sz="1100" dirty="0"/>
                            <a:t>„Da sind – Gleis 9 und Gleis 10. Ist wohl irgendwo dazwischen.“</a:t>
                          </a:r>
                        </a:p>
                      </a:txBody>
                      <a:tcPr/>
                    </a:tc>
                    <a:extLst>
                      <a:ext uri="{0D108BD9-81ED-4DB2-BD59-A6C34878D82A}">
                        <a16:rowId xmlns:a16="http://schemas.microsoft.com/office/drawing/2014/main" val="3758336232"/>
                      </a:ext>
                    </a:extLst>
                  </a:tr>
                </a:tbl>
              </a:graphicData>
            </a:graphic>
          </p:graphicFrame>
        </mc:Fallback>
      </mc:AlternateContent>
      <p:graphicFrame>
        <p:nvGraphicFramePr>
          <p:cNvPr id="19" name="Tabelle 18">
            <a:extLst>
              <a:ext uri="{FF2B5EF4-FFF2-40B4-BE49-F238E27FC236}">
                <a16:creationId xmlns:a16="http://schemas.microsoft.com/office/drawing/2014/main" id="{1D7E5FA9-A9AC-B3BE-68D6-CF162E43307F}"/>
              </a:ext>
            </a:extLst>
          </p:cNvPr>
          <p:cNvGraphicFramePr>
            <a:graphicFrameLocks noGrp="1"/>
          </p:cNvGraphicFramePr>
          <p:nvPr/>
        </p:nvGraphicFramePr>
        <p:xfrm>
          <a:off x="7783774" y="4024926"/>
          <a:ext cx="2697329" cy="1371600"/>
        </p:xfrm>
        <a:graphic>
          <a:graphicData uri="http://schemas.openxmlformats.org/drawingml/2006/table">
            <a:tbl>
              <a:tblPr firstRow="1" bandRow="1">
                <a:tableStyleId>{5C22544A-7EE6-4342-B048-85BDC9FD1C3A}</a:tableStyleId>
              </a:tblPr>
              <a:tblGrid>
                <a:gridCol w="2697329">
                  <a:extLst>
                    <a:ext uri="{9D8B030D-6E8A-4147-A177-3AD203B41FA5}">
                      <a16:colId xmlns:a16="http://schemas.microsoft.com/office/drawing/2014/main" val="995959332"/>
                    </a:ext>
                  </a:extLst>
                </a:gridCol>
              </a:tblGrid>
              <a:tr h="0">
                <a:tc>
                  <a:txBody>
                    <a:bodyPr/>
                    <a:lstStyle/>
                    <a:p>
                      <a:r>
                        <a:rPr lang="de-DE" dirty="0"/>
                        <a:t>Harry Potter, Buch 1</a:t>
                      </a:r>
                    </a:p>
                  </a:txBody>
                  <a:tcPr/>
                </a:tc>
                <a:extLst>
                  <a:ext uri="{0D108BD9-81ED-4DB2-BD59-A6C34878D82A}">
                    <a16:rowId xmlns:a16="http://schemas.microsoft.com/office/drawing/2014/main" val="2171485204"/>
                  </a:ext>
                </a:extLst>
              </a:tr>
              <a:tr h="182666">
                <a:tc>
                  <a:txBody>
                    <a:bodyPr/>
                    <a:lstStyle/>
                    <a:p>
                      <a:r>
                        <a:rPr lang="de-DE" sz="1100" dirty="0"/>
                        <a:t>„[…] “Gutes Semester.“, sagte Onkel Vernon, mit einem fiesen Lächeln im Gesicht. Er ging, ohne ein weiteres Wort zu sagen. Harry drehte sich um und sah, wie die Dursleys lachend weg fuhren. […]“</a:t>
                      </a:r>
                    </a:p>
                  </a:txBody>
                  <a:tcPr/>
                </a:tc>
                <a:extLst>
                  <a:ext uri="{0D108BD9-81ED-4DB2-BD59-A6C34878D82A}">
                    <a16:rowId xmlns:a16="http://schemas.microsoft.com/office/drawing/2014/main" val="3346972005"/>
                  </a:ext>
                </a:extLst>
              </a:tr>
            </a:tbl>
          </a:graphicData>
        </a:graphic>
      </p:graphicFrame>
    </p:spTree>
    <p:extLst>
      <p:ext uri="{BB962C8B-B14F-4D97-AF65-F5344CB8AC3E}">
        <p14:creationId xmlns:p14="http://schemas.microsoft.com/office/powerpoint/2010/main" val="766384912"/>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40</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5	Sentiment Analyse</a:t>
            </a:r>
          </a:p>
        </p:txBody>
      </p:sp>
      <p:pic>
        <p:nvPicPr>
          <p:cNvPr id="14" name="Grafik 13">
            <a:extLst>
              <a:ext uri="{FF2B5EF4-FFF2-40B4-BE49-F238E27FC236}">
                <a16:creationId xmlns:a16="http://schemas.microsoft.com/office/drawing/2014/main" id="{C8064A72-BDC7-174A-A11B-CD7071F5E85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989773" y="1319111"/>
            <a:ext cx="8212453" cy="5181282"/>
          </a:xfrm>
          <a:prstGeom prst="rect">
            <a:avLst/>
          </a:prstGeom>
        </p:spPr>
      </p:pic>
      <p:sp>
        <p:nvSpPr>
          <p:cNvPr id="2" name="Untertitel 13">
            <a:extLst>
              <a:ext uri="{FF2B5EF4-FFF2-40B4-BE49-F238E27FC236}">
                <a16:creationId xmlns:a16="http://schemas.microsoft.com/office/drawing/2014/main" id="{B2CE4E79-0095-F6E2-B81C-BBB07734D3C9}"/>
              </a:ext>
            </a:extLst>
          </p:cNvPr>
          <p:cNvSpPr>
            <a:spLocks noGrp="1"/>
          </p:cNvSpPr>
          <p:nvPr>
            <p:ph type="subTitle" idx="13"/>
          </p:nvPr>
        </p:nvSpPr>
        <p:spPr>
          <a:xfrm>
            <a:off x="719400" y="1181818"/>
            <a:ext cx="10753200" cy="366609"/>
          </a:xfrm>
        </p:spPr>
        <p:txBody>
          <a:bodyPr/>
          <a:lstStyle/>
          <a:p>
            <a:r>
              <a:rPr lang="de-DE" dirty="0"/>
              <a:t>Sentiment der Top 21 Charaktere</a:t>
            </a:r>
          </a:p>
          <a:p>
            <a:endParaRPr lang="de-DE" dirty="0"/>
          </a:p>
          <a:p>
            <a:endParaRPr lang="de-DE" dirty="0"/>
          </a:p>
        </p:txBody>
      </p:sp>
    </p:spTree>
    <p:extLst>
      <p:ext uri="{BB962C8B-B14F-4D97-AF65-F5344CB8AC3E}">
        <p14:creationId xmlns:p14="http://schemas.microsoft.com/office/powerpoint/2010/main" val="521762494"/>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41</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5	Sentiment Analyse</a:t>
            </a:r>
          </a:p>
        </p:txBody>
      </p:sp>
      <p:pic>
        <p:nvPicPr>
          <p:cNvPr id="11" name="Grafik 10">
            <a:extLst>
              <a:ext uri="{FF2B5EF4-FFF2-40B4-BE49-F238E27FC236}">
                <a16:creationId xmlns:a16="http://schemas.microsoft.com/office/drawing/2014/main" id="{A67D1F8A-EA44-2E08-B134-8E166FCB6C4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5820" y="1263098"/>
            <a:ext cx="11443849" cy="5157581"/>
          </a:xfrm>
          <a:prstGeom prst="rect">
            <a:avLst/>
          </a:prstGeom>
        </p:spPr>
      </p:pic>
      <p:pic>
        <p:nvPicPr>
          <p:cNvPr id="16" name="Grafik 15">
            <a:extLst>
              <a:ext uri="{FF2B5EF4-FFF2-40B4-BE49-F238E27FC236}">
                <a16:creationId xmlns:a16="http://schemas.microsoft.com/office/drawing/2014/main" id="{588EA295-D1D2-A140-4F71-9D36496A105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896266" y="1225373"/>
            <a:ext cx="6399468" cy="5632627"/>
          </a:xfrm>
          <a:prstGeom prst="rect">
            <a:avLst/>
          </a:prstGeom>
        </p:spPr>
      </p:pic>
      <p:sp>
        <p:nvSpPr>
          <p:cNvPr id="2" name="Untertitel 13">
            <a:extLst>
              <a:ext uri="{FF2B5EF4-FFF2-40B4-BE49-F238E27FC236}">
                <a16:creationId xmlns:a16="http://schemas.microsoft.com/office/drawing/2014/main" id="{C3AF13FA-78BE-B449-CEF1-1C6B56E76181}"/>
              </a:ext>
            </a:extLst>
          </p:cNvPr>
          <p:cNvSpPr>
            <a:spLocks noGrp="1"/>
          </p:cNvSpPr>
          <p:nvPr>
            <p:ph type="subTitle" idx="13"/>
          </p:nvPr>
        </p:nvSpPr>
        <p:spPr>
          <a:xfrm>
            <a:off x="719400" y="1181818"/>
            <a:ext cx="10753200" cy="366609"/>
          </a:xfrm>
        </p:spPr>
        <p:txBody>
          <a:bodyPr/>
          <a:lstStyle/>
          <a:p>
            <a:r>
              <a:rPr lang="de-DE" dirty="0"/>
              <a:t>Sentiment Klassen</a:t>
            </a:r>
          </a:p>
          <a:p>
            <a:endParaRPr lang="de-DE" dirty="0"/>
          </a:p>
          <a:p>
            <a:endParaRPr lang="de-DE" dirty="0"/>
          </a:p>
        </p:txBody>
      </p:sp>
    </p:spTree>
    <p:extLst>
      <p:ext uri="{BB962C8B-B14F-4D97-AF65-F5344CB8AC3E}">
        <p14:creationId xmlns:p14="http://schemas.microsoft.com/office/powerpoint/2010/main" val="822939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xit" presetSubtype="0" fill="hold"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250593CD-7878-CB21-7C46-CFBD050C705E}"/>
              </a:ext>
            </a:extLst>
          </p:cNvPr>
          <p:cNvSpPr>
            <a:spLocks noGrp="1"/>
          </p:cNvSpPr>
          <p:nvPr>
            <p:ph type="body" sz="quarter" idx="11"/>
          </p:nvPr>
        </p:nvSpPr>
        <p:spPr/>
        <p:txBody>
          <a:bodyPr/>
          <a:lstStyle/>
          <a:p>
            <a:r>
              <a:rPr lang="de-DE" dirty="0"/>
              <a:t>Emotion-Analyse</a:t>
            </a:r>
          </a:p>
        </p:txBody>
      </p:sp>
      <p:sp>
        <p:nvSpPr>
          <p:cNvPr id="3" name="Bildplatzhalter 2">
            <a:extLst>
              <a:ext uri="{FF2B5EF4-FFF2-40B4-BE49-F238E27FC236}">
                <a16:creationId xmlns:a16="http://schemas.microsoft.com/office/drawing/2014/main" id="{A09F9E4F-ADEC-3185-212E-89FA8A6208A0}"/>
              </a:ext>
            </a:extLst>
          </p:cNvPr>
          <p:cNvSpPr>
            <a:spLocks noGrp="1"/>
          </p:cNvSpPr>
          <p:nvPr>
            <p:ph type="pic" sz="quarter" idx="12"/>
          </p:nvPr>
        </p:nvSpPr>
        <p:spPr/>
      </p:sp>
    </p:spTree>
    <p:extLst>
      <p:ext uri="{BB962C8B-B14F-4D97-AF65-F5344CB8AC3E}">
        <p14:creationId xmlns:p14="http://schemas.microsoft.com/office/powerpoint/2010/main" val="106101387"/>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43</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6	Emotion-Analyse</a:t>
            </a:r>
          </a:p>
        </p:txBody>
      </p:sp>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a:xfrm>
            <a:off x="719400" y="1181818"/>
            <a:ext cx="10753200" cy="366609"/>
          </a:xfrm>
        </p:spPr>
        <p:txBody>
          <a:bodyPr/>
          <a:lstStyle/>
          <a:p>
            <a:r>
              <a:rPr lang="de-DE" dirty="0" err="1"/>
              <a:t>NRClex</a:t>
            </a:r>
            <a:endParaRPr lang="de-DE" dirty="0"/>
          </a:p>
          <a:p>
            <a:endParaRPr lang="de-DE" dirty="0"/>
          </a:p>
        </p:txBody>
      </p:sp>
      <p:pic>
        <p:nvPicPr>
          <p:cNvPr id="5" name="Grafik 4">
            <a:extLst>
              <a:ext uri="{FF2B5EF4-FFF2-40B4-BE49-F238E27FC236}">
                <a16:creationId xmlns:a16="http://schemas.microsoft.com/office/drawing/2014/main" id="{ED08E73B-6DCF-776C-7267-C56BD005A863}"/>
              </a:ext>
            </a:extLst>
          </p:cNvPr>
          <p:cNvPicPr>
            <a:picLocks noChangeAspect="1"/>
          </p:cNvPicPr>
          <p:nvPr/>
        </p:nvPicPr>
        <p:blipFill rotWithShape="1">
          <a:blip r:embed="rId2"/>
          <a:srcRect l="8523" t="22578" r="39966" b="32524"/>
          <a:stretch/>
        </p:blipFill>
        <p:spPr>
          <a:xfrm>
            <a:off x="719400" y="1901691"/>
            <a:ext cx="8018200" cy="3931275"/>
          </a:xfrm>
          <a:prstGeom prst="rect">
            <a:avLst/>
          </a:prstGeom>
        </p:spPr>
      </p:pic>
      <p:sp>
        <p:nvSpPr>
          <p:cNvPr id="11" name="Textfeld 10">
            <a:extLst>
              <a:ext uri="{FF2B5EF4-FFF2-40B4-BE49-F238E27FC236}">
                <a16:creationId xmlns:a16="http://schemas.microsoft.com/office/drawing/2014/main" id="{5587DBF3-C8A2-1D23-EE5E-9D7B36DB780E}"/>
              </a:ext>
            </a:extLst>
          </p:cNvPr>
          <p:cNvSpPr txBox="1"/>
          <p:nvPr/>
        </p:nvSpPr>
        <p:spPr>
          <a:xfrm>
            <a:off x="6791743" y="5443787"/>
            <a:ext cx="4680857" cy="923330"/>
          </a:xfrm>
          <a:prstGeom prst="rect">
            <a:avLst/>
          </a:prstGeom>
          <a:solidFill>
            <a:schemeClr val="tx1"/>
          </a:solidFill>
        </p:spPr>
        <p:txBody>
          <a:bodyPr wrap="square" rtlCol="0">
            <a:spAutoFit/>
          </a:bodyPr>
          <a:lstStyle/>
          <a:p>
            <a:r>
              <a:rPr lang="de-DE" b="0" dirty="0" err="1">
                <a:solidFill>
                  <a:srgbClr val="9CDCFE"/>
                </a:solidFill>
                <a:effectLst/>
              </a:rPr>
              <a:t>dialoge_object</a:t>
            </a:r>
            <a:r>
              <a:rPr lang="de-DE" b="0" dirty="0">
                <a:solidFill>
                  <a:srgbClr val="D4D4D4"/>
                </a:solidFill>
                <a:effectLst/>
              </a:rPr>
              <a:t> = </a:t>
            </a:r>
            <a:r>
              <a:rPr lang="de-DE" b="0" dirty="0" err="1">
                <a:solidFill>
                  <a:srgbClr val="4EC9B0"/>
                </a:solidFill>
                <a:effectLst/>
              </a:rPr>
              <a:t>NRCLex</a:t>
            </a:r>
            <a:r>
              <a:rPr lang="de-DE" b="0" dirty="0">
                <a:solidFill>
                  <a:srgbClr val="D4D4D4"/>
                </a:solidFill>
                <a:effectLst/>
              </a:rPr>
              <a:t>(</a:t>
            </a:r>
            <a:r>
              <a:rPr lang="de-DE" b="0" dirty="0" err="1">
                <a:solidFill>
                  <a:srgbClr val="9CDCFE"/>
                </a:solidFill>
                <a:effectLst/>
              </a:rPr>
              <a:t>str_dialoge</a:t>
            </a:r>
            <a:r>
              <a:rPr lang="de-DE" b="0" dirty="0">
                <a:solidFill>
                  <a:srgbClr val="D4D4D4"/>
                </a:solidFill>
                <a:effectLst/>
              </a:rPr>
              <a:t>)</a:t>
            </a:r>
          </a:p>
          <a:p>
            <a:r>
              <a:rPr lang="de-DE" b="0" dirty="0" err="1">
                <a:solidFill>
                  <a:srgbClr val="9CDCFE"/>
                </a:solidFill>
                <a:effectLst/>
              </a:rPr>
              <a:t>data</a:t>
            </a:r>
            <a:r>
              <a:rPr lang="de-DE" b="0" dirty="0">
                <a:solidFill>
                  <a:srgbClr val="D4D4D4"/>
                </a:solidFill>
                <a:effectLst/>
              </a:rPr>
              <a:t> = </a:t>
            </a:r>
            <a:r>
              <a:rPr lang="de-DE" b="0" dirty="0" err="1">
                <a:solidFill>
                  <a:srgbClr val="9CDCFE"/>
                </a:solidFill>
                <a:effectLst/>
              </a:rPr>
              <a:t>dialoge_object</a:t>
            </a:r>
            <a:r>
              <a:rPr lang="de-DE" b="0" dirty="0" err="1">
                <a:solidFill>
                  <a:srgbClr val="D4D4D4"/>
                </a:solidFill>
                <a:effectLst/>
              </a:rPr>
              <a:t>.raw_emotion_scores</a:t>
            </a:r>
            <a:r>
              <a:rPr lang="de-DE" b="0" dirty="0">
                <a:solidFill>
                  <a:srgbClr val="D4D4D4"/>
                </a:solidFill>
                <a:effectLst/>
              </a:rPr>
              <a:t> </a:t>
            </a:r>
          </a:p>
          <a:p>
            <a:r>
              <a:rPr lang="de-DE" b="0" dirty="0">
                <a:solidFill>
                  <a:srgbClr val="9CDCFE"/>
                </a:solidFill>
                <a:effectLst/>
              </a:rPr>
              <a:t>data1</a:t>
            </a:r>
            <a:r>
              <a:rPr lang="de-DE" b="0" dirty="0">
                <a:solidFill>
                  <a:srgbClr val="D4D4D4"/>
                </a:solidFill>
                <a:effectLst/>
              </a:rPr>
              <a:t> = </a:t>
            </a:r>
            <a:r>
              <a:rPr lang="de-DE" b="0" dirty="0" err="1">
                <a:solidFill>
                  <a:srgbClr val="9CDCFE"/>
                </a:solidFill>
                <a:effectLst/>
              </a:rPr>
              <a:t>dialoge_object</a:t>
            </a:r>
            <a:r>
              <a:rPr lang="de-DE" b="0" dirty="0" err="1">
                <a:solidFill>
                  <a:srgbClr val="D4D4D4"/>
                </a:solidFill>
                <a:effectLst/>
              </a:rPr>
              <a:t>.affect_frequencies</a:t>
            </a:r>
            <a:endParaRPr lang="de-DE" b="0" dirty="0">
              <a:solidFill>
                <a:srgbClr val="D4D4D4"/>
              </a:solidFill>
              <a:effectLst/>
            </a:endParaRPr>
          </a:p>
        </p:txBody>
      </p:sp>
      <p:sp>
        <p:nvSpPr>
          <p:cNvPr id="12" name="Textfeld 11">
            <a:extLst>
              <a:ext uri="{FF2B5EF4-FFF2-40B4-BE49-F238E27FC236}">
                <a16:creationId xmlns:a16="http://schemas.microsoft.com/office/drawing/2014/main" id="{27AF1928-5934-D96E-0747-5B375238832B}"/>
              </a:ext>
            </a:extLst>
          </p:cNvPr>
          <p:cNvSpPr txBox="1"/>
          <p:nvPr/>
        </p:nvSpPr>
        <p:spPr>
          <a:xfrm>
            <a:off x="719399" y="1529145"/>
            <a:ext cx="2984854" cy="369332"/>
          </a:xfrm>
          <a:prstGeom prst="rect">
            <a:avLst/>
          </a:prstGeom>
          <a:noFill/>
        </p:spPr>
        <p:txBody>
          <a:bodyPr wrap="square" rtlCol="0">
            <a:spAutoFit/>
          </a:bodyPr>
          <a:lstStyle/>
          <a:p>
            <a:r>
              <a:rPr lang="de-DE" dirty="0"/>
              <a:t>Lexikon (Größe: 6468)</a:t>
            </a:r>
          </a:p>
        </p:txBody>
      </p:sp>
    </p:spTree>
    <p:extLst>
      <p:ext uri="{BB962C8B-B14F-4D97-AF65-F5344CB8AC3E}">
        <p14:creationId xmlns:p14="http://schemas.microsoft.com/office/powerpoint/2010/main" val="3631215329"/>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44</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6      Emotion-Analyse</a:t>
            </a:r>
          </a:p>
        </p:txBody>
      </p:sp>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a:xfrm>
            <a:off x="719400" y="1181818"/>
            <a:ext cx="10753200" cy="366609"/>
          </a:xfrm>
        </p:spPr>
        <p:txBody>
          <a:bodyPr/>
          <a:lstStyle/>
          <a:p>
            <a:r>
              <a:rPr lang="de-DE" dirty="0" err="1"/>
              <a:t>NRCLex</a:t>
            </a:r>
            <a:r>
              <a:rPr lang="de-DE" dirty="0"/>
              <a:t> pro Emotion</a:t>
            </a:r>
          </a:p>
          <a:p>
            <a:endParaRPr lang="de-DE" dirty="0"/>
          </a:p>
        </p:txBody>
      </p:sp>
      <p:pic>
        <p:nvPicPr>
          <p:cNvPr id="10" name="Grafik 9">
            <a:extLst>
              <a:ext uri="{FF2B5EF4-FFF2-40B4-BE49-F238E27FC236}">
                <a16:creationId xmlns:a16="http://schemas.microsoft.com/office/drawing/2014/main" id="{13731BDF-7C0C-AF22-B931-84CA42AFA7C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294731" y="1288386"/>
            <a:ext cx="7602537" cy="5212007"/>
          </a:xfrm>
          <a:prstGeom prst="rect">
            <a:avLst/>
          </a:prstGeom>
        </p:spPr>
      </p:pic>
    </p:spTree>
    <p:extLst>
      <p:ext uri="{BB962C8B-B14F-4D97-AF65-F5344CB8AC3E}">
        <p14:creationId xmlns:p14="http://schemas.microsoft.com/office/powerpoint/2010/main" val="51558404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C6B1F2FA-344A-36A5-7F3F-6BBD8582FDD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19400" y="1092610"/>
            <a:ext cx="10793227" cy="5559325"/>
          </a:xfrm>
          <a:prstGeom prst="rect">
            <a:avLst/>
          </a:prstGeom>
        </p:spPr>
      </p:pic>
      <p:pic>
        <p:nvPicPr>
          <p:cNvPr id="14" name="Grafik 13">
            <a:extLst>
              <a:ext uri="{FF2B5EF4-FFF2-40B4-BE49-F238E27FC236}">
                <a16:creationId xmlns:a16="http://schemas.microsoft.com/office/drawing/2014/main" id="{0062473C-C097-5D14-94AF-4E05EC9E95A2}"/>
              </a:ext>
            </a:extLst>
          </p:cNvPr>
          <p:cNvPicPr>
            <a:picLocks noChangeAspect="1"/>
          </p:cNvPicPr>
          <p:nvPr/>
        </p:nvPicPr>
        <p:blipFill rotWithShape="1">
          <a:blip r:embed="rId3">
            <a:clrChange>
              <a:clrFrom>
                <a:srgbClr val="FFFFFF"/>
              </a:clrFrom>
              <a:clrTo>
                <a:srgbClr val="FFFFFF">
                  <a:alpha val="0"/>
                </a:srgbClr>
              </a:clrTo>
            </a:clrChange>
          </a:blip>
          <a:srcRect l="6583" t="29481" r="48916" b="39407"/>
          <a:stretch/>
        </p:blipFill>
        <p:spPr>
          <a:xfrm>
            <a:off x="378388" y="1216968"/>
            <a:ext cx="7231452" cy="2843830"/>
          </a:xfrm>
          <a:prstGeom prst="rect">
            <a:avLst/>
          </a:prstGeom>
        </p:spPr>
      </p:pic>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45</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6	Emotion-Analyse</a:t>
            </a:r>
          </a:p>
        </p:txBody>
      </p:sp>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a:xfrm>
            <a:off x="719400" y="1181818"/>
            <a:ext cx="10753200" cy="366609"/>
          </a:xfrm>
        </p:spPr>
        <p:txBody>
          <a:bodyPr/>
          <a:lstStyle/>
          <a:p>
            <a:r>
              <a:rPr lang="de-DE" dirty="0" err="1"/>
              <a:t>NRCLex</a:t>
            </a:r>
            <a:r>
              <a:rPr lang="de-DE" dirty="0"/>
              <a:t> pro Emotion</a:t>
            </a:r>
          </a:p>
          <a:p>
            <a:endParaRPr lang="de-DE" dirty="0"/>
          </a:p>
        </p:txBody>
      </p:sp>
      <p:sp>
        <p:nvSpPr>
          <p:cNvPr id="3" name="Ellipse 2">
            <a:extLst>
              <a:ext uri="{FF2B5EF4-FFF2-40B4-BE49-F238E27FC236}">
                <a16:creationId xmlns:a16="http://schemas.microsoft.com/office/drawing/2014/main" id="{2F86AABA-4A95-E166-2BC9-980F0B27B00A}"/>
              </a:ext>
            </a:extLst>
          </p:cNvPr>
          <p:cNvSpPr/>
          <p:nvPr/>
        </p:nvSpPr>
        <p:spPr>
          <a:xfrm>
            <a:off x="6202055" y="2230846"/>
            <a:ext cx="267630" cy="2860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5" name="Grafik 4">
            <a:extLst>
              <a:ext uri="{FF2B5EF4-FFF2-40B4-BE49-F238E27FC236}">
                <a16:creationId xmlns:a16="http://schemas.microsoft.com/office/drawing/2014/main" id="{CAF80A16-810A-F383-A54C-936AEC04DAF1}"/>
              </a:ext>
            </a:extLst>
          </p:cNvPr>
          <p:cNvPicPr>
            <a:picLocks noChangeAspect="1"/>
          </p:cNvPicPr>
          <p:nvPr/>
        </p:nvPicPr>
        <p:blipFill rotWithShape="1">
          <a:blip r:embed="rId4">
            <a:clrChange>
              <a:clrFrom>
                <a:srgbClr val="FFFFFF"/>
              </a:clrFrom>
              <a:clrTo>
                <a:srgbClr val="FFFFFF">
                  <a:alpha val="0"/>
                </a:srgbClr>
              </a:clrTo>
            </a:clrChange>
          </a:blip>
          <a:srcRect l="57988" t="38049" r="5572" b="36585"/>
          <a:stretch/>
        </p:blipFill>
        <p:spPr>
          <a:xfrm>
            <a:off x="5174166" y="3935563"/>
            <a:ext cx="6550335" cy="2564830"/>
          </a:xfrm>
          <a:prstGeom prst="rect">
            <a:avLst/>
          </a:prstGeom>
        </p:spPr>
      </p:pic>
      <p:sp>
        <p:nvSpPr>
          <p:cNvPr id="11" name="Ellipse 10">
            <a:extLst>
              <a:ext uri="{FF2B5EF4-FFF2-40B4-BE49-F238E27FC236}">
                <a16:creationId xmlns:a16="http://schemas.microsoft.com/office/drawing/2014/main" id="{5664B20F-AB64-DB36-F880-627D10C19F76}"/>
              </a:ext>
            </a:extLst>
          </p:cNvPr>
          <p:cNvSpPr/>
          <p:nvPr/>
        </p:nvSpPr>
        <p:spPr>
          <a:xfrm>
            <a:off x="9610612" y="4156525"/>
            <a:ext cx="267630" cy="2860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107386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xit" presetSubtype="0" fill="hold"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0702D7B-50F9-74EA-4D23-15CB6F1EBD14}"/>
              </a:ext>
            </a:extLst>
          </p:cNvPr>
          <p:cNvSpPr>
            <a:spLocks noGrp="1"/>
          </p:cNvSpPr>
          <p:nvPr>
            <p:ph type="body" sz="quarter" idx="11"/>
          </p:nvPr>
        </p:nvSpPr>
        <p:spPr/>
        <p:txBody>
          <a:bodyPr/>
          <a:lstStyle/>
          <a:p>
            <a:r>
              <a:rPr lang="de-DE" dirty="0"/>
              <a:t>Use Cases &amp; </a:t>
            </a:r>
            <a:r>
              <a:rPr lang="de-DE" dirty="0" err="1"/>
              <a:t>Limitations</a:t>
            </a:r>
            <a:r>
              <a:rPr lang="de-DE" dirty="0"/>
              <a:t> von Text Mining</a:t>
            </a:r>
          </a:p>
        </p:txBody>
      </p:sp>
      <p:sp>
        <p:nvSpPr>
          <p:cNvPr id="3" name="Bildplatzhalter 2">
            <a:extLst>
              <a:ext uri="{FF2B5EF4-FFF2-40B4-BE49-F238E27FC236}">
                <a16:creationId xmlns:a16="http://schemas.microsoft.com/office/drawing/2014/main" id="{C7A8DAF6-C397-F7F0-8361-761FAC255062}"/>
              </a:ext>
            </a:extLst>
          </p:cNvPr>
          <p:cNvSpPr>
            <a:spLocks noGrp="1"/>
          </p:cNvSpPr>
          <p:nvPr>
            <p:ph type="pic" sz="quarter" idx="12"/>
          </p:nvPr>
        </p:nvSpPr>
        <p:spPr/>
      </p:sp>
    </p:spTree>
    <p:extLst>
      <p:ext uri="{BB962C8B-B14F-4D97-AF65-F5344CB8AC3E}">
        <p14:creationId xmlns:p14="http://schemas.microsoft.com/office/powerpoint/2010/main" val="2328786288"/>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47</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7	</a:t>
            </a:r>
            <a:r>
              <a:rPr lang="de-DE" dirty="0" err="1"/>
              <a:t>UseCases</a:t>
            </a:r>
            <a:r>
              <a:rPr lang="de-DE" dirty="0"/>
              <a:t> &amp; </a:t>
            </a:r>
            <a:r>
              <a:rPr lang="de-DE" dirty="0" err="1"/>
              <a:t>Limitations</a:t>
            </a:r>
            <a:r>
              <a:rPr lang="de-DE" dirty="0"/>
              <a:t> von Text Mining</a:t>
            </a:r>
          </a:p>
        </p:txBody>
      </p:sp>
      <p:sp>
        <p:nvSpPr>
          <p:cNvPr id="3" name="Rechteck: abgerundete Ecken 2">
            <a:extLst>
              <a:ext uri="{FF2B5EF4-FFF2-40B4-BE49-F238E27FC236}">
                <a16:creationId xmlns:a16="http://schemas.microsoft.com/office/drawing/2014/main" id="{FD83721B-213B-E535-228F-6B08C78DEB5C}"/>
              </a:ext>
            </a:extLst>
          </p:cNvPr>
          <p:cNvSpPr/>
          <p:nvPr/>
        </p:nvSpPr>
        <p:spPr>
          <a:xfrm>
            <a:off x="5007904" y="5623315"/>
            <a:ext cx="2176192" cy="877078"/>
          </a:xfrm>
          <a:prstGeom prst="roundRect">
            <a:avLst/>
          </a:prstGeom>
          <a:solidFill>
            <a:schemeClr val="accent3"/>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ysClr val="windowText" lastClr="000000"/>
                </a:solidFill>
              </a:rPr>
              <a:t>Limitations</a:t>
            </a:r>
            <a:endParaRPr lang="de-DE" b="1" dirty="0">
              <a:solidFill>
                <a:sysClr val="windowText" lastClr="000000"/>
              </a:solidFill>
            </a:endParaRPr>
          </a:p>
        </p:txBody>
      </p:sp>
      <p:sp>
        <p:nvSpPr>
          <p:cNvPr id="18" name="Denkblase: wolkenförmig 17">
            <a:extLst>
              <a:ext uri="{FF2B5EF4-FFF2-40B4-BE49-F238E27FC236}">
                <a16:creationId xmlns:a16="http://schemas.microsoft.com/office/drawing/2014/main" id="{430B7A85-98B0-6667-0C97-B12B6F075581}"/>
              </a:ext>
            </a:extLst>
          </p:cNvPr>
          <p:cNvSpPr/>
          <p:nvPr/>
        </p:nvSpPr>
        <p:spPr>
          <a:xfrm>
            <a:off x="1976881" y="2332888"/>
            <a:ext cx="2388917" cy="1018800"/>
          </a:xfrm>
          <a:prstGeom prst="cloudCallout">
            <a:avLst>
              <a:gd name="adj1" fmla="val 98684"/>
              <a:gd name="adj2" fmla="val -45570"/>
            </a:avLst>
          </a:prstGeom>
          <a:solidFill>
            <a:schemeClr val="accent3"/>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CRM</a:t>
            </a:r>
          </a:p>
        </p:txBody>
      </p:sp>
      <p:sp>
        <p:nvSpPr>
          <p:cNvPr id="19" name="Denkblase: wolkenförmig 18">
            <a:extLst>
              <a:ext uri="{FF2B5EF4-FFF2-40B4-BE49-F238E27FC236}">
                <a16:creationId xmlns:a16="http://schemas.microsoft.com/office/drawing/2014/main" id="{92C19326-77FB-053C-0B7B-465A7D9F484E}"/>
              </a:ext>
            </a:extLst>
          </p:cNvPr>
          <p:cNvSpPr/>
          <p:nvPr/>
        </p:nvSpPr>
        <p:spPr>
          <a:xfrm>
            <a:off x="633398" y="1241907"/>
            <a:ext cx="1926301" cy="1018800"/>
          </a:xfrm>
          <a:prstGeom prst="cloudCallout">
            <a:avLst>
              <a:gd name="adj1" fmla="val 147245"/>
              <a:gd name="adj2" fmla="val -9171"/>
            </a:avLst>
          </a:prstGeom>
          <a:solidFill>
            <a:schemeClr val="accent3"/>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Chatbots</a:t>
            </a:r>
          </a:p>
        </p:txBody>
      </p:sp>
      <p:sp>
        <p:nvSpPr>
          <p:cNvPr id="20" name="Denkblase: wolkenförmig 19">
            <a:extLst>
              <a:ext uri="{FF2B5EF4-FFF2-40B4-BE49-F238E27FC236}">
                <a16:creationId xmlns:a16="http://schemas.microsoft.com/office/drawing/2014/main" id="{5C226018-4F3B-F15F-1DCD-E2C7EF29D006}"/>
              </a:ext>
            </a:extLst>
          </p:cNvPr>
          <p:cNvSpPr/>
          <p:nvPr/>
        </p:nvSpPr>
        <p:spPr>
          <a:xfrm>
            <a:off x="9082403" y="1579302"/>
            <a:ext cx="2388917" cy="1018800"/>
          </a:xfrm>
          <a:prstGeom prst="cloudCallout">
            <a:avLst>
              <a:gd name="adj1" fmla="val -73170"/>
              <a:gd name="adj2" fmla="val -16263"/>
            </a:avLst>
          </a:prstGeom>
          <a:solidFill>
            <a:schemeClr val="accent3"/>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Forum: Hatespeech</a:t>
            </a:r>
          </a:p>
        </p:txBody>
      </p:sp>
      <p:cxnSp>
        <p:nvCxnSpPr>
          <p:cNvPr id="23" name="Gerader Verbinder 22">
            <a:extLst>
              <a:ext uri="{FF2B5EF4-FFF2-40B4-BE49-F238E27FC236}">
                <a16:creationId xmlns:a16="http://schemas.microsoft.com/office/drawing/2014/main" id="{0FBC19FF-FC4C-0495-7C6B-BC5D12840ADF}"/>
              </a:ext>
            </a:extLst>
          </p:cNvPr>
          <p:cNvCxnSpPr/>
          <p:nvPr/>
        </p:nvCxnSpPr>
        <p:spPr>
          <a:xfrm>
            <a:off x="633398" y="3599436"/>
            <a:ext cx="10925204"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Denkblase: wolkenförmig 23">
            <a:extLst>
              <a:ext uri="{FF2B5EF4-FFF2-40B4-BE49-F238E27FC236}">
                <a16:creationId xmlns:a16="http://schemas.microsoft.com/office/drawing/2014/main" id="{84569B31-5987-C451-FF13-B832E66F438B}"/>
              </a:ext>
            </a:extLst>
          </p:cNvPr>
          <p:cNvSpPr/>
          <p:nvPr/>
        </p:nvSpPr>
        <p:spPr>
          <a:xfrm>
            <a:off x="9178212" y="4983808"/>
            <a:ext cx="2380390" cy="1466858"/>
          </a:xfrm>
          <a:prstGeom prst="cloudCallout">
            <a:avLst>
              <a:gd name="adj1" fmla="val -121571"/>
              <a:gd name="adj2" fmla="val 26878"/>
            </a:avLst>
          </a:prstGeom>
          <a:solidFill>
            <a:schemeClr val="accent3"/>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Format der Textdaten</a:t>
            </a:r>
          </a:p>
        </p:txBody>
      </p:sp>
      <p:sp>
        <p:nvSpPr>
          <p:cNvPr id="25" name="Denkblase: wolkenförmig 24">
            <a:extLst>
              <a:ext uri="{FF2B5EF4-FFF2-40B4-BE49-F238E27FC236}">
                <a16:creationId xmlns:a16="http://schemas.microsoft.com/office/drawing/2014/main" id="{19FB9AFA-FF23-4CAB-42FE-9AA5D241E69A}"/>
              </a:ext>
            </a:extLst>
          </p:cNvPr>
          <p:cNvSpPr/>
          <p:nvPr/>
        </p:nvSpPr>
        <p:spPr>
          <a:xfrm>
            <a:off x="7507961" y="3811840"/>
            <a:ext cx="2380390" cy="1466858"/>
          </a:xfrm>
          <a:prstGeom prst="cloudCallout">
            <a:avLst>
              <a:gd name="adj1" fmla="val -69047"/>
              <a:gd name="adj2" fmla="val 59319"/>
            </a:avLst>
          </a:prstGeom>
          <a:solidFill>
            <a:schemeClr val="accent3"/>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Implizite Semantik</a:t>
            </a:r>
          </a:p>
        </p:txBody>
      </p:sp>
      <p:sp>
        <p:nvSpPr>
          <p:cNvPr id="27" name="Denkblase: wolkenförmig 26">
            <a:extLst>
              <a:ext uri="{FF2B5EF4-FFF2-40B4-BE49-F238E27FC236}">
                <a16:creationId xmlns:a16="http://schemas.microsoft.com/office/drawing/2014/main" id="{F407396E-F0EC-443A-0A11-7AAA0CE8C94E}"/>
              </a:ext>
            </a:extLst>
          </p:cNvPr>
          <p:cNvSpPr/>
          <p:nvPr/>
        </p:nvSpPr>
        <p:spPr>
          <a:xfrm>
            <a:off x="543888" y="5256957"/>
            <a:ext cx="2865986" cy="920559"/>
          </a:xfrm>
          <a:prstGeom prst="cloudCallout">
            <a:avLst>
              <a:gd name="adj1" fmla="val 90855"/>
              <a:gd name="adj2" fmla="val 41893"/>
            </a:avLst>
          </a:prstGeom>
          <a:solidFill>
            <a:schemeClr val="accent3"/>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Schreibweisen</a:t>
            </a:r>
          </a:p>
        </p:txBody>
      </p:sp>
      <p:sp>
        <p:nvSpPr>
          <p:cNvPr id="28" name="Denkblase: wolkenförmig 27">
            <a:extLst>
              <a:ext uri="{FF2B5EF4-FFF2-40B4-BE49-F238E27FC236}">
                <a16:creationId xmlns:a16="http://schemas.microsoft.com/office/drawing/2014/main" id="{E4117313-6CD3-93E2-7CCC-B008C9F4A236}"/>
              </a:ext>
            </a:extLst>
          </p:cNvPr>
          <p:cNvSpPr/>
          <p:nvPr/>
        </p:nvSpPr>
        <p:spPr>
          <a:xfrm>
            <a:off x="3132453" y="4264217"/>
            <a:ext cx="2865986" cy="920559"/>
          </a:xfrm>
          <a:prstGeom prst="cloudCallout">
            <a:avLst>
              <a:gd name="adj1" fmla="val 24765"/>
              <a:gd name="adj2" fmla="val 75341"/>
            </a:avLst>
          </a:prstGeom>
          <a:solidFill>
            <a:schemeClr val="accent3"/>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Synonyme &amp; Polysemie</a:t>
            </a:r>
          </a:p>
        </p:txBody>
      </p:sp>
      <p:sp>
        <p:nvSpPr>
          <p:cNvPr id="29" name="Rechteck: abgerundete Ecken 28">
            <a:extLst>
              <a:ext uri="{FF2B5EF4-FFF2-40B4-BE49-F238E27FC236}">
                <a16:creationId xmlns:a16="http://schemas.microsoft.com/office/drawing/2014/main" id="{78878944-5F5E-D7F2-3BEC-88D22D82C8D1}"/>
              </a:ext>
            </a:extLst>
          </p:cNvPr>
          <p:cNvSpPr/>
          <p:nvPr/>
        </p:nvSpPr>
        <p:spPr>
          <a:xfrm>
            <a:off x="5998439" y="1581595"/>
            <a:ext cx="2176192" cy="877078"/>
          </a:xfrm>
          <a:prstGeom prst="roundRect">
            <a:avLst/>
          </a:prstGeom>
          <a:solidFill>
            <a:schemeClr val="accent3"/>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ysClr val="windowText" lastClr="000000"/>
                </a:solidFill>
              </a:rPr>
              <a:t>UseCases</a:t>
            </a:r>
            <a:endParaRPr lang="de-DE" b="1" dirty="0">
              <a:solidFill>
                <a:sysClr val="windowText" lastClr="000000"/>
              </a:solidFill>
            </a:endParaRPr>
          </a:p>
        </p:txBody>
      </p:sp>
    </p:spTree>
    <p:extLst>
      <p:ext uri="{BB962C8B-B14F-4D97-AF65-F5344CB8AC3E}">
        <p14:creationId xmlns:p14="http://schemas.microsoft.com/office/powerpoint/2010/main" val="4011433679"/>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p:cNvPicPr>
            <a:picLocks noGrp="1" noChangeAspect="1"/>
          </p:cNvPicPr>
          <p:nvPr>
            <p:ph type="pic" sz="quarter" idx="13"/>
          </p:nvPr>
        </p:nvPicPr>
        <p:blipFill rotWithShape="1">
          <a:blip r:embed="rId4" cstate="screen">
            <a:extLst>
              <a:ext uri="{28A0092B-C50C-407E-A947-70E740481C1C}">
                <a14:useLocalDpi xmlns:a14="http://schemas.microsoft.com/office/drawing/2010/main"/>
              </a:ext>
            </a:extLst>
          </a:blip>
          <a:srcRect t="20057" b="3672"/>
          <a:stretch/>
        </p:blipFill>
        <p:spPr>
          <a:xfrm>
            <a:off x="-16798" y="0"/>
            <a:ext cx="12276531" cy="6858000"/>
          </a:xfrm>
        </p:spPr>
      </p:pic>
      <p:sp>
        <p:nvSpPr>
          <p:cNvPr id="11" name="Titel 4">
            <a:extLst>
              <a:ext uri="{FF2B5EF4-FFF2-40B4-BE49-F238E27FC236}">
                <a16:creationId xmlns:a16="http://schemas.microsoft.com/office/drawing/2014/main" id="{07844449-0B25-40A7-BD87-0C94E6A3CA60}"/>
              </a:ext>
            </a:extLst>
          </p:cNvPr>
          <p:cNvSpPr txBox="1">
            <a:spLocks noMove="1" noResize="1"/>
          </p:cNvSpPr>
          <p:nvPr>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solidFill>
        </p:spPr>
        <p:txBody>
          <a:bodyPr/>
          <a:lstStyle>
            <a:lvl1pPr algn="l" defTabSz="914400" rtl="0" eaLnBrk="1" latinLnBrk="0" hangingPunct="1">
              <a:lnSpc>
                <a:spcPct val="90000"/>
              </a:lnSpc>
              <a:spcBef>
                <a:spcPct val="0"/>
              </a:spcBef>
              <a:buNone/>
              <a:defRPr sz="2600" kern="1200">
                <a:solidFill>
                  <a:schemeClr val="tx1"/>
                </a:solidFill>
                <a:latin typeface="Arial" panose="020B0604020202020204" pitchFamily="34" charset="0"/>
                <a:ea typeface="+mj-ea"/>
                <a:cs typeface="Arial" panose="020B0604020202020204" pitchFamily="34" charset="0"/>
              </a:defRPr>
            </a:lvl1pPr>
          </a:lstStyle>
          <a:p>
            <a:pPr>
              <a:lnSpc>
                <a:spcPct val="100000"/>
              </a:lnSpc>
              <a:spcBef>
                <a:spcPts val="1200"/>
              </a:spcBef>
            </a:pPr>
            <a:endParaRPr lang="de-DE" dirty="0"/>
          </a:p>
        </p:txBody>
      </p:sp>
      <p:pic>
        <p:nvPicPr>
          <p:cNvPr id="12" name="Logo_WWF_neg.">
            <a:extLst>
              <a:ext uri="{FF2B5EF4-FFF2-40B4-BE49-F238E27FC236}">
                <a16:creationId xmlns:a16="http://schemas.microsoft.com/office/drawing/2014/main" id="{3B3FBDC5-2D73-45B4-BBE4-09C07B3E3C82}"/>
              </a:ext>
            </a:extLst>
          </p:cNvPr>
          <p:cNvPicPr>
            <a:picLocks noMove="1" noResize="1"/>
          </p:cNvPicPr>
          <p:nvPr>
            <p:custDataLst>
              <p:tags r:id="rId2"/>
            </p:custDataLst>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969023" y="611349"/>
            <a:ext cx="5131975" cy="917448"/>
          </a:xfrm>
          <a:prstGeom prst="rect">
            <a:avLst/>
          </a:prstGeom>
        </p:spPr>
      </p:pic>
      <p:sp>
        <p:nvSpPr>
          <p:cNvPr id="15" name="Abgerundetes Rechteck 14"/>
          <p:cNvSpPr/>
          <p:nvPr/>
        </p:nvSpPr>
        <p:spPr>
          <a:xfrm>
            <a:off x="1098197" y="2379133"/>
            <a:ext cx="3395134" cy="2099734"/>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de-DE" dirty="0">
                <a:solidFill>
                  <a:schemeClr val="tx1"/>
                </a:solidFill>
              </a:rPr>
              <a:t>Vielen Dank für Ihre Aufmerksamkeit!</a:t>
            </a:r>
          </a:p>
        </p:txBody>
      </p:sp>
      <p:sp>
        <p:nvSpPr>
          <p:cNvPr id="2" name="Untertitel 5">
            <a:extLst>
              <a:ext uri="{FF2B5EF4-FFF2-40B4-BE49-F238E27FC236}">
                <a16:creationId xmlns:a16="http://schemas.microsoft.com/office/drawing/2014/main" id="{C9A2341A-E06E-EAFF-9089-34215ED48D11}"/>
              </a:ext>
            </a:extLst>
          </p:cNvPr>
          <p:cNvSpPr txBox="1">
            <a:spLocks/>
          </p:cNvSpPr>
          <p:nvPr/>
        </p:nvSpPr>
        <p:spPr>
          <a:xfrm>
            <a:off x="5608325" y="4293281"/>
            <a:ext cx="5863676" cy="1436400"/>
          </a:xfrm>
          <a:prstGeom prst="rect">
            <a:avLst/>
          </a:prstGeom>
        </p:spPr>
        <p:txBody>
          <a:bodyPr vert="horz" lIns="360000" tIns="0" rIns="360000" bIns="0" rtlCol="0">
            <a:noAutofit/>
          </a:bodyPr>
          <a:lstStyle>
            <a:lvl1pPr indent="0">
              <a:lnSpc>
                <a:spcPct val="100000"/>
              </a:lnSpc>
              <a:spcBef>
                <a:spcPts val="300"/>
              </a:spcBef>
              <a:spcAft>
                <a:spcPts val="300"/>
              </a:spcAft>
              <a:buClr>
                <a:srgbClr val="AD007C"/>
              </a:buClr>
              <a:buFont typeface="Wingdings" panose="05000000000000000000" pitchFamily="2" charset="2"/>
              <a:buNone/>
              <a:defRPr sz="1600">
                <a:solidFill>
                  <a:schemeClr val="bg1"/>
                </a:solidFill>
                <a:cs typeface="Arial" panose="020B0604020202020204" pitchFamily="34" charset="0"/>
              </a:defRPr>
            </a:lvl1pPr>
            <a:lvl2pPr indent="0" algn="ctr">
              <a:lnSpc>
                <a:spcPct val="100000"/>
              </a:lnSpc>
              <a:spcBef>
                <a:spcPts val="1200"/>
              </a:spcBef>
              <a:buClr>
                <a:schemeClr val="tx2"/>
              </a:buClr>
              <a:buFont typeface="Wingdings" panose="05000000000000000000" pitchFamily="2" charset="2"/>
              <a:buNone/>
              <a:defRPr sz="2000">
                <a:cs typeface="Arial" panose="020B0604020202020204" pitchFamily="34" charset="0"/>
              </a:defRPr>
            </a:lvl2pPr>
            <a:lvl3pPr indent="0" algn="ctr">
              <a:lnSpc>
                <a:spcPct val="100000"/>
              </a:lnSpc>
              <a:spcBef>
                <a:spcPts val="600"/>
              </a:spcBef>
              <a:buClr>
                <a:schemeClr val="tx2"/>
              </a:buClr>
              <a:buFont typeface="Symbol" panose="05050102010706020507" pitchFamily="18" charset="2"/>
              <a:buNone/>
              <a:defRPr>
                <a:cs typeface="Arial" panose="020B0604020202020204" pitchFamily="34" charset="0"/>
              </a:defRPr>
            </a:lvl3pPr>
            <a:lvl4pPr indent="0" algn="ctr">
              <a:lnSpc>
                <a:spcPct val="100000"/>
              </a:lnSpc>
              <a:spcBef>
                <a:spcPts val="400"/>
              </a:spcBef>
              <a:buClr>
                <a:schemeClr val="tx2"/>
              </a:buClr>
              <a:buFont typeface="Symbol" panose="05050102010706020507" pitchFamily="18" charset="2"/>
              <a:buNone/>
              <a:defRPr sz="1600">
                <a:cs typeface="Arial" panose="020B0604020202020204" pitchFamily="34" charset="0"/>
              </a:defRPr>
            </a:lvl4pPr>
            <a:lvl5pPr indent="0" algn="ctr">
              <a:lnSpc>
                <a:spcPct val="100000"/>
              </a:lnSpc>
              <a:spcBef>
                <a:spcPts val="2400"/>
              </a:spcBef>
              <a:spcAft>
                <a:spcPts val="0"/>
              </a:spcAft>
              <a:buClr>
                <a:srgbClr val="AD007C"/>
              </a:buClr>
              <a:buFont typeface="Wingdings" panose="05000000000000000000" pitchFamily="2" charset="2"/>
              <a:buNone/>
              <a:defRPr sz="1600" cap="none" baseline="0">
                <a:solidFill>
                  <a:schemeClr val="tx2"/>
                </a:solidFill>
                <a:cs typeface="Arial" panose="020B0604020202020204" pitchFamily="34" charset="0"/>
              </a:defRPr>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de-DE" dirty="0"/>
              <a:t>Projektstudium Data Mining</a:t>
            </a:r>
          </a:p>
          <a:p>
            <a:endParaRPr lang="de-DE" dirty="0"/>
          </a:p>
          <a:p>
            <a:r>
              <a:rPr lang="de-DE" dirty="0"/>
              <a:t>Anja Gasser, Simon Wastl</a:t>
            </a:r>
          </a:p>
          <a:p>
            <a:r>
              <a:rPr lang="de-DE" dirty="0"/>
              <a:t>01.02.2023, Universität Augsburg</a:t>
            </a:r>
          </a:p>
        </p:txBody>
      </p:sp>
      <p:sp>
        <p:nvSpPr>
          <p:cNvPr id="4" name="Textfeld 3">
            <a:extLst>
              <a:ext uri="{FF2B5EF4-FFF2-40B4-BE49-F238E27FC236}">
                <a16:creationId xmlns:a16="http://schemas.microsoft.com/office/drawing/2014/main" id="{43D5D094-5F1D-BAC0-0FC4-70120C0449C8}"/>
              </a:ext>
            </a:extLst>
          </p:cNvPr>
          <p:cNvSpPr txBox="1"/>
          <p:nvPr/>
        </p:nvSpPr>
        <p:spPr>
          <a:xfrm>
            <a:off x="10133045" y="6476831"/>
            <a:ext cx="1772816" cy="276999"/>
          </a:xfrm>
          <a:prstGeom prst="rect">
            <a:avLst/>
          </a:prstGeom>
          <a:noFill/>
        </p:spPr>
        <p:txBody>
          <a:bodyPr wrap="square" rtlCol="0">
            <a:spAutoFit/>
          </a:bodyPr>
          <a:lstStyle/>
          <a:p>
            <a:r>
              <a:rPr lang="de-DE" sz="1200" dirty="0">
                <a:solidFill>
                  <a:schemeClr val="bg1"/>
                </a:solidFill>
              </a:rPr>
              <a:t>© Universität Augsburg</a:t>
            </a:r>
          </a:p>
        </p:txBody>
      </p:sp>
    </p:spTree>
    <p:extLst>
      <p:ext uri="{BB962C8B-B14F-4D97-AF65-F5344CB8AC3E}">
        <p14:creationId xmlns:p14="http://schemas.microsoft.com/office/powerpoint/2010/main" val="3471141435"/>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5E1E4D-E2FF-63DE-2C10-EB9A4DD277E3}"/>
              </a:ext>
            </a:extLst>
          </p:cNvPr>
          <p:cNvSpPr>
            <a:spLocks noGrp="1"/>
          </p:cNvSpPr>
          <p:nvPr>
            <p:ph type="title"/>
          </p:nvPr>
        </p:nvSpPr>
        <p:spPr/>
        <p:txBody>
          <a:bodyPr/>
          <a:lstStyle/>
          <a:p>
            <a:r>
              <a:rPr lang="de-DE" dirty="0"/>
              <a:t>Literaturverzeichnis</a:t>
            </a:r>
          </a:p>
        </p:txBody>
      </p:sp>
      <p:sp>
        <p:nvSpPr>
          <p:cNvPr id="5" name="Datumsplatzhalter 4">
            <a:extLst>
              <a:ext uri="{FF2B5EF4-FFF2-40B4-BE49-F238E27FC236}">
                <a16:creationId xmlns:a16="http://schemas.microsoft.com/office/drawing/2014/main" id="{F9F94F69-034F-7F27-5EA4-E3BA5AEEEE9D}"/>
              </a:ext>
            </a:extLst>
          </p:cNvPr>
          <p:cNvSpPr>
            <a:spLocks noGrp="1"/>
          </p:cNvSpPr>
          <p:nvPr>
            <p:ph type="dt" sz="half" idx="14"/>
          </p:nvPr>
        </p:nvSpPr>
        <p:spPr/>
        <p:txBody>
          <a:bodyPr/>
          <a:lstStyle/>
          <a:p>
            <a:r>
              <a:rPr lang="de-DE" dirty="0">
                <a:solidFill>
                  <a:prstClr val="black"/>
                </a:solidFill>
              </a:rPr>
              <a:t>|    01.02.2023</a:t>
            </a:r>
          </a:p>
        </p:txBody>
      </p:sp>
      <p:sp>
        <p:nvSpPr>
          <p:cNvPr id="6" name="Fußzeilenplatzhalter 5">
            <a:extLst>
              <a:ext uri="{FF2B5EF4-FFF2-40B4-BE49-F238E27FC236}">
                <a16:creationId xmlns:a16="http://schemas.microsoft.com/office/drawing/2014/main" id="{644C750D-3E98-6747-E489-5F9941207626}"/>
              </a:ext>
            </a:extLst>
          </p:cNvPr>
          <p:cNvSpPr>
            <a:spLocks noGrp="1"/>
          </p:cNvSpPr>
          <p:nvPr>
            <p:ph type="ftr" sz="quarter" idx="15"/>
          </p:nvPr>
        </p:nvSpPr>
        <p:spPr/>
        <p:txBody>
          <a:bodyPr/>
          <a:lstStyle/>
          <a:p>
            <a:r>
              <a:rPr lang="de-DE" dirty="0">
                <a:solidFill>
                  <a:prstClr val="black"/>
                </a:solidFill>
              </a:rPr>
              <a:t>|       Universität Augsburg</a:t>
            </a:r>
          </a:p>
        </p:txBody>
      </p:sp>
      <p:sp>
        <p:nvSpPr>
          <p:cNvPr id="7" name="Foliennummernplatzhalter 6">
            <a:extLst>
              <a:ext uri="{FF2B5EF4-FFF2-40B4-BE49-F238E27FC236}">
                <a16:creationId xmlns:a16="http://schemas.microsoft.com/office/drawing/2014/main" id="{929D0563-6B03-B901-6744-C91557673770}"/>
              </a:ext>
            </a:extLst>
          </p:cNvPr>
          <p:cNvSpPr>
            <a:spLocks noGrp="1"/>
          </p:cNvSpPr>
          <p:nvPr>
            <p:ph type="sldNum" sz="quarter" idx="16"/>
          </p:nvPr>
        </p:nvSpPr>
        <p:spPr/>
        <p:txBody>
          <a:bodyPr/>
          <a:lstStyle/>
          <a:p>
            <a:fld id="{6567D7EC-8799-48C5-898A-08E264972062}" type="slidenum">
              <a:rPr lang="de-DE" smtClean="0">
                <a:solidFill>
                  <a:prstClr val="black"/>
                </a:solidFill>
              </a:rPr>
              <a:pPr/>
              <a:t>49</a:t>
            </a:fld>
            <a:endParaRPr lang="de-DE" dirty="0">
              <a:solidFill>
                <a:prstClr val="black"/>
              </a:solidFill>
            </a:endParaRPr>
          </a:p>
        </p:txBody>
      </p:sp>
      <p:sp>
        <p:nvSpPr>
          <p:cNvPr id="9" name="Textfeld 8">
            <a:extLst>
              <a:ext uri="{FF2B5EF4-FFF2-40B4-BE49-F238E27FC236}">
                <a16:creationId xmlns:a16="http://schemas.microsoft.com/office/drawing/2014/main" id="{81D85C8B-DC07-8A2C-120E-D2F71981C3B5}"/>
              </a:ext>
            </a:extLst>
          </p:cNvPr>
          <p:cNvSpPr txBox="1"/>
          <p:nvPr/>
        </p:nvSpPr>
        <p:spPr>
          <a:xfrm>
            <a:off x="1039319" y="1380931"/>
            <a:ext cx="10433281" cy="4650056"/>
          </a:xfrm>
          <a:prstGeom prst="rect">
            <a:avLst/>
          </a:prstGeom>
          <a:noFill/>
        </p:spPr>
        <p:txBody>
          <a:bodyPr wrap="square" rtlCol="0">
            <a:sp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Ashish Vaswani, Noam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Shazeer</a:t>
            </a:r>
            <a:r>
              <a:rPr lang="en-US" sz="1800" dirty="0">
                <a:effectLst/>
                <a:latin typeface="Calibri" panose="020F0502020204030204" pitchFamily="34" charset="0"/>
                <a:ea typeface="Calibri" panose="020F0502020204030204" pitchFamily="34" charset="0"/>
                <a:cs typeface="Times New Roman" panose="02020603050405020304" pitchFamily="18" charset="0"/>
              </a:rPr>
              <a:t>, Niki Parmar, Jakob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Uszkoreit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Llion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Jones, Aidan N. Gomez, Lukasz Kaiser &amp;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Illia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Polosukhin</a:t>
            </a:r>
            <a:r>
              <a:rPr lang="en-US" sz="1800" dirty="0">
                <a:effectLst/>
                <a:latin typeface="Calibri" panose="020F0502020204030204" pitchFamily="34" charset="0"/>
                <a:ea typeface="Calibri" panose="020F0502020204030204" pitchFamily="34" charset="0"/>
                <a:cs typeface="Times New Roman" panose="02020603050405020304" pitchFamily="18" charset="0"/>
              </a:rPr>
              <a:t> (2017). Attention Is All You Need.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arXiv:1706.03762.</a:t>
            </a:r>
            <a:endParaRPr lang="de-DE" sz="18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C.J.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Hutto</a:t>
            </a:r>
            <a:r>
              <a:rPr lang="de-DE" sz="1800" dirty="0">
                <a:effectLst/>
                <a:latin typeface="Calibri" panose="020F0502020204030204" pitchFamily="34" charset="0"/>
                <a:ea typeface="Calibri" panose="020F0502020204030204" pitchFamily="34" charset="0"/>
                <a:cs typeface="Times New Roman" panose="02020603050405020304" pitchFamily="18" charset="0"/>
              </a:rPr>
              <a:t> &amp; E.E. Gilbert (2014). </a:t>
            </a:r>
            <a:r>
              <a:rPr lang="en-US" sz="1800" dirty="0">
                <a:effectLst/>
                <a:latin typeface="Calibri" panose="020F0502020204030204" pitchFamily="34" charset="0"/>
                <a:ea typeface="Calibri" panose="020F0502020204030204" pitchFamily="34" charset="0"/>
                <a:cs typeface="Times New Roman" panose="02020603050405020304" pitchFamily="18" charset="0"/>
              </a:rPr>
              <a:t>VADER: A Parsimonious Rule-based Model for Sentiment Analysis of Social Media Text. Eighth International Conference on Weblogs and Social Media (ICWSM-14).</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Louis Chauvet (2021). Abrufdatum: 24.10.2022, https://www.kaggle.com/datasets/maricinnamon/harry-potter-Movies-dataset.</a:t>
            </a: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Manika</a:t>
            </a:r>
            <a:r>
              <a:rPr lang="en-US" sz="1800" dirty="0">
                <a:effectLst/>
                <a:latin typeface="Calibri" panose="020F0502020204030204" pitchFamily="34" charset="0"/>
                <a:ea typeface="Calibri" panose="020F0502020204030204" pitchFamily="34" charset="0"/>
                <a:cs typeface="Times New Roman" panose="02020603050405020304" pitchFamily="18" charset="0"/>
              </a:rPr>
              <a:t> Lamba &amp; Margam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Mahusudhan</a:t>
            </a:r>
            <a:r>
              <a:rPr lang="en-US" sz="1800" dirty="0">
                <a:effectLst/>
                <a:latin typeface="Calibri" panose="020F0502020204030204" pitchFamily="34" charset="0"/>
                <a:ea typeface="Calibri" panose="020F0502020204030204" pitchFamily="34" charset="0"/>
                <a:cs typeface="Times New Roman" panose="02020603050405020304" pitchFamily="18" charset="0"/>
              </a:rPr>
              <a:t> (2022). Text Mining for Information Professionals. An Uncharted Territory. Cham:  Springer Nature Switzerland AG.</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err="1">
                <a:effectLst/>
                <a:latin typeface="Calibri" panose="020F0502020204030204" pitchFamily="34" charset="0"/>
                <a:ea typeface="Calibri" panose="020F0502020204030204" pitchFamily="34" charset="0"/>
                <a:cs typeface="Times New Roman" panose="02020603050405020304" pitchFamily="18" charset="0"/>
              </a:rPr>
              <a:t>Naman</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Swarnkar</a:t>
            </a:r>
            <a:r>
              <a:rPr lang="de-DE" sz="1800" dirty="0">
                <a:effectLst/>
                <a:latin typeface="Calibri" panose="020F0502020204030204" pitchFamily="34" charset="0"/>
                <a:ea typeface="Calibri" panose="020F0502020204030204" pitchFamily="34" charset="0"/>
                <a:cs typeface="Times New Roman" panose="02020603050405020304" pitchFamily="18" charset="0"/>
              </a:rPr>
              <a:t>(2020). Abrufdatum: 20.01.2023, https://blog.quantinsti.com/vader-sentiment/.</a:t>
            </a: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o.A.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o.J.</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Abrufdatum</a:t>
            </a:r>
            <a:r>
              <a:rPr lang="en-US" sz="1800" dirty="0">
                <a:effectLst/>
                <a:latin typeface="Calibri" panose="020F0502020204030204" pitchFamily="34" charset="0"/>
                <a:ea typeface="Calibri" panose="020F0502020204030204" pitchFamily="34" charset="0"/>
                <a:cs typeface="Times New Roman" panose="02020603050405020304" pitchFamily="18" charset="0"/>
              </a:rPr>
              <a:t>: 20.01.2023, http://snowball.tartarus.org/algorithms/porter/stemmer.html.</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Tomas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Mikolov</a:t>
            </a:r>
            <a:r>
              <a:rPr lang="en-US" sz="1800" dirty="0">
                <a:effectLst/>
                <a:latin typeface="Calibri" panose="020F0502020204030204" pitchFamily="34" charset="0"/>
                <a:ea typeface="Calibri" panose="020F0502020204030204" pitchFamily="34" charset="0"/>
                <a:cs typeface="Times New Roman" panose="02020603050405020304" pitchFamily="18" charset="0"/>
              </a:rPr>
              <a:t>, Kai Chen, Greg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Corrado</a:t>
            </a:r>
            <a:r>
              <a:rPr lang="en-US" sz="1800" dirty="0">
                <a:effectLst/>
                <a:latin typeface="Calibri" panose="020F0502020204030204" pitchFamily="34" charset="0"/>
                <a:ea typeface="Calibri" panose="020F0502020204030204" pitchFamily="34" charset="0"/>
                <a:cs typeface="Times New Roman" panose="02020603050405020304" pitchFamily="18" charset="0"/>
              </a:rPr>
              <a:t> &amp; Jeffrey Dean (2013). Efficient estimation of word representations in vector space.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arXiv:1301.3781</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Xin Rong (2014). word2vec Parameter Learning Explained .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arXiv:1411.2738v4.</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328355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5</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1	Begriffsdefinition Text Mining</a:t>
            </a:r>
          </a:p>
        </p:txBody>
      </p:sp>
      <p:grpSp>
        <p:nvGrpSpPr>
          <p:cNvPr id="17" name="Gruppieren 16">
            <a:extLst>
              <a:ext uri="{FF2B5EF4-FFF2-40B4-BE49-F238E27FC236}">
                <a16:creationId xmlns:a16="http://schemas.microsoft.com/office/drawing/2014/main" id="{DB1AF89D-7B5C-A3F4-9789-AFE334EB449C}"/>
              </a:ext>
            </a:extLst>
          </p:cNvPr>
          <p:cNvGrpSpPr/>
          <p:nvPr/>
        </p:nvGrpSpPr>
        <p:grpSpPr>
          <a:xfrm>
            <a:off x="966507" y="1436459"/>
            <a:ext cx="10258985" cy="4944442"/>
            <a:chOff x="504825" y="1503743"/>
            <a:chExt cx="10258985" cy="4944442"/>
          </a:xfrm>
        </p:grpSpPr>
        <p:pic>
          <p:nvPicPr>
            <p:cNvPr id="4" name="Grafik 3">
              <a:extLst>
                <a:ext uri="{FF2B5EF4-FFF2-40B4-BE49-F238E27FC236}">
                  <a16:creationId xmlns:a16="http://schemas.microsoft.com/office/drawing/2014/main" id="{F1380AA1-6124-D8CC-74A0-4C0DD79F5D72}"/>
                </a:ext>
              </a:extLst>
            </p:cNvPr>
            <p:cNvPicPr>
              <a:picLocks noChangeAspect="1"/>
            </p:cNvPicPr>
            <p:nvPr/>
          </p:nvPicPr>
          <p:blipFill rotWithShape="1">
            <a:blip r:embed="rId2"/>
            <a:srcRect l="28699" t="18776" r="26837" b="43015"/>
            <a:stretch/>
          </p:blipFill>
          <p:spPr>
            <a:xfrm>
              <a:off x="504825" y="1503743"/>
              <a:ext cx="9562906" cy="4622517"/>
            </a:xfrm>
            <a:prstGeom prst="rect">
              <a:avLst/>
            </a:prstGeom>
          </p:spPr>
        </p:pic>
        <p:sp>
          <p:nvSpPr>
            <p:cNvPr id="14" name="Textfeld 13">
              <a:extLst>
                <a:ext uri="{FF2B5EF4-FFF2-40B4-BE49-F238E27FC236}">
                  <a16:creationId xmlns:a16="http://schemas.microsoft.com/office/drawing/2014/main" id="{B8E39C2D-042B-038A-19A6-EDF0763A3C9F}"/>
                </a:ext>
              </a:extLst>
            </p:cNvPr>
            <p:cNvSpPr txBox="1"/>
            <p:nvPr/>
          </p:nvSpPr>
          <p:spPr>
            <a:xfrm>
              <a:off x="10067731" y="3652677"/>
              <a:ext cx="696079" cy="369332"/>
            </a:xfrm>
            <a:prstGeom prst="rect">
              <a:avLst/>
            </a:prstGeom>
            <a:noFill/>
          </p:spPr>
          <p:txBody>
            <a:bodyPr wrap="square" rtlCol="0">
              <a:spAutoFit/>
            </a:bodyPr>
            <a:lstStyle/>
            <a:p>
              <a:r>
                <a:rPr lang="de-DE" dirty="0"/>
                <a:t>[…]</a:t>
              </a:r>
            </a:p>
          </p:txBody>
        </p:sp>
        <p:pic>
          <p:nvPicPr>
            <p:cNvPr id="16" name="Grafik 15">
              <a:extLst>
                <a:ext uri="{FF2B5EF4-FFF2-40B4-BE49-F238E27FC236}">
                  <a16:creationId xmlns:a16="http://schemas.microsoft.com/office/drawing/2014/main" id="{FE207BFC-34E7-43C1-8C11-6BCDD96595AF}"/>
                </a:ext>
              </a:extLst>
            </p:cNvPr>
            <p:cNvPicPr>
              <a:picLocks noChangeAspect="1"/>
            </p:cNvPicPr>
            <p:nvPr/>
          </p:nvPicPr>
          <p:blipFill rotWithShape="1">
            <a:blip r:embed="rId3"/>
            <a:srcRect l="28575" t="67712" r="61842" b="29007"/>
            <a:stretch/>
          </p:blipFill>
          <p:spPr>
            <a:xfrm>
              <a:off x="504825" y="6081576"/>
              <a:ext cx="1903446" cy="366609"/>
            </a:xfrm>
            <a:prstGeom prst="rect">
              <a:avLst/>
            </a:prstGeom>
          </p:spPr>
        </p:pic>
      </p:grpSp>
    </p:spTree>
    <p:extLst>
      <p:ext uri="{BB962C8B-B14F-4D97-AF65-F5344CB8AC3E}">
        <p14:creationId xmlns:p14="http://schemas.microsoft.com/office/powerpoint/2010/main" val="267920572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363417E8-6622-AFBB-479D-96A1E244FE84}"/>
              </a:ext>
            </a:extLst>
          </p:cNvPr>
          <p:cNvSpPr>
            <a:spLocks noGrp="1"/>
          </p:cNvSpPr>
          <p:nvPr>
            <p:ph type="pic" sz="quarter" idx="12"/>
          </p:nvPr>
        </p:nvSpPr>
        <p:spPr/>
      </p:sp>
      <p:sp>
        <p:nvSpPr>
          <p:cNvPr id="3" name="Textplatzhalter 2">
            <a:extLst>
              <a:ext uri="{FF2B5EF4-FFF2-40B4-BE49-F238E27FC236}">
                <a16:creationId xmlns:a16="http://schemas.microsoft.com/office/drawing/2014/main" id="{C03BE9F8-2217-0F7C-ABC6-227CE0D11DD2}"/>
              </a:ext>
            </a:extLst>
          </p:cNvPr>
          <p:cNvSpPr>
            <a:spLocks noGrp="1"/>
          </p:cNvSpPr>
          <p:nvPr>
            <p:ph type="body" sz="quarter" idx="11"/>
          </p:nvPr>
        </p:nvSpPr>
        <p:spPr/>
        <p:txBody>
          <a:bodyPr/>
          <a:lstStyle/>
          <a:p>
            <a:r>
              <a:rPr lang="de-DE" dirty="0" err="1"/>
              <a:t>Pre</a:t>
            </a:r>
            <a:r>
              <a:rPr lang="de-DE" dirty="0"/>
              <a:t>-Processing Methoden</a:t>
            </a:r>
          </a:p>
        </p:txBody>
      </p:sp>
    </p:spTree>
    <p:extLst>
      <p:ext uri="{BB962C8B-B14F-4D97-AF65-F5344CB8AC3E}">
        <p14:creationId xmlns:p14="http://schemas.microsoft.com/office/powerpoint/2010/main" val="242411032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7</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2	</a:t>
            </a:r>
            <a:r>
              <a:rPr lang="de-DE" dirty="0" err="1"/>
              <a:t>Pre</a:t>
            </a:r>
            <a:r>
              <a:rPr lang="de-DE" dirty="0"/>
              <a:t>-Processing Methoden</a:t>
            </a:r>
          </a:p>
        </p:txBody>
      </p:sp>
      <p:sp>
        <p:nvSpPr>
          <p:cNvPr id="13" name="Untertitel 13">
            <a:extLst>
              <a:ext uri="{FF2B5EF4-FFF2-40B4-BE49-F238E27FC236}">
                <a16:creationId xmlns:a16="http://schemas.microsoft.com/office/drawing/2014/main" id="{8113F2F8-4576-DCF0-AA51-3CF84AB70319}"/>
              </a:ext>
            </a:extLst>
          </p:cNvPr>
          <p:cNvSpPr>
            <a:spLocks noGrp="1"/>
          </p:cNvSpPr>
          <p:nvPr>
            <p:ph type="subTitle" idx="13"/>
          </p:nvPr>
        </p:nvSpPr>
        <p:spPr>
          <a:xfrm>
            <a:off x="719400" y="1181818"/>
            <a:ext cx="10753200" cy="366609"/>
          </a:xfrm>
        </p:spPr>
        <p:txBody>
          <a:bodyPr/>
          <a:lstStyle/>
          <a:p>
            <a:r>
              <a:rPr lang="de-DE" dirty="0"/>
              <a:t>Case </a:t>
            </a:r>
            <a:r>
              <a:rPr lang="de-DE" dirty="0" err="1"/>
              <a:t>Normalization</a:t>
            </a:r>
            <a:r>
              <a:rPr lang="de-DE" dirty="0"/>
              <a:t>, </a:t>
            </a:r>
            <a:r>
              <a:rPr lang="de-DE" dirty="0" err="1"/>
              <a:t>Tokenization</a:t>
            </a:r>
            <a:r>
              <a:rPr lang="de-DE" dirty="0"/>
              <a:t>, </a:t>
            </a:r>
            <a:r>
              <a:rPr lang="de-DE" dirty="0" err="1"/>
              <a:t>Stopwords</a:t>
            </a:r>
            <a:endParaRPr lang="de-DE" dirty="0"/>
          </a:p>
          <a:p>
            <a:endParaRPr lang="de-DE" dirty="0"/>
          </a:p>
        </p:txBody>
      </p:sp>
      <p:grpSp>
        <p:nvGrpSpPr>
          <p:cNvPr id="15" name="Gruppieren 14">
            <a:extLst>
              <a:ext uri="{FF2B5EF4-FFF2-40B4-BE49-F238E27FC236}">
                <a16:creationId xmlns:a16="http://schemas.microsoft.com/office/drawing/2014/main" id="{B358F4AA-208E-3B30-47BE-2A90F94D9042}"/>
              </a:ext>
            </a:extLst>
          </p:cNvPr>
          <p:cNvGrpSpPr/>
          <p:nvPr/>
        </p:nvGrpSpPr>
        <p:grpSpPr>
          <a:xfrm>
            <a:off x="719400" y="1701052"/>
            <a:ext cx="2816226" cy="4992884"/>
            <a:chOff x="719400" y="1701052"/>
            <a:chExt cx="2816226" cy="4992884"/>
          </a:xfrm>
        </p:grpSpPr>
        <p:sp>
          <p:nvSpPr>
            <p:cNvPr id="10" name="Textfeld 9">
              <a:extLst>
                <a:ext uri="{FF2B5EF4-FFF2-40B4-BE49-F238E27FC236}">
                  <a16:creationId xmlns:a16="http://schemas.microsoft.com/office/drawing/2014/main" id="{45C447E6-A790-2C43-6514-7CB2E640A345}"/>
                </a:ext>
              </a:extLst>
            </p:cNvPr>
            <p:cNvSpPr txBox="1"/>
            <p:nvPr/>
          </p:nvSpPr>
          <p:spPr>
            <a:xfrm>
              <a:off x="719400" y="2836470"/>
              <a:ext cx="2814418" cy="3857466"/>
            </a:xfrm>
            <a:prstGeom prst="rect">
              <a:avLst/>
            </a:prstGeom>
            <a:noFill/>
          </p:spPr>
          <p:txBody>
            <a:bodyPr wrap="square" rtlCol="0">
              <a:spAutoFit/>
            </a:bodyPr>
            <a:lstStyle/>
            <a:p>
              <a:pPr marL="285750" indent="-285750">
                <a:spcBef>
                  <a:spcPts val="600"/>
                </a:spcBef>
                <a:spcAft>
                  <a:spcPts val="800"/>
                </a:spcAft>
                <a:buClr>
                  <a:schemeClr val="tx2"/>
                </a:buClr>
                <a:buFont typeface="Wingdings" panose="05000000000000000000" pitchFamily="2" charset="2"/>
                <a:buChar char="§"/>
              </a:pPr>
              <a:r>
                <a:rPr lang="de-DE" dirty="0"/>
                <a:t>Umwandlung in Kleinbuchstaben</a:t>
              </a:r>
            </a:p>
            <a:p>
              <a:pPr marL="285750" indent="-285750">
                <a:spcBef>
                  <a:spcPts val="600"/>
                </a:spcBef>
                <a:spcAft>
                  <a:spcPts val="800"/>
                </a:spcAft>
                <a:buClr>
                  <a:schemeClr val="tx2"/>
                </a:buClr>
                <a:buFont typeface="Wingdings" panose="05000000000000000000" pitchFamily="2" charset="2"/>
                <a:buChar char="§"/>
              </a:pPr>
              <a:r>
                <a:rPr lang="de-DE" dirty="0"/>
                <a:t>“Harry Potter“ </a:t>
              </a:r>
              <a:br>
                <a:rPr lang="de-DE" dirty="0"/>
              </a:br>
              <a:r>
                <a:rPr lang="de-DE" dirty="0"/>
                <a:t>“</a:t>
              </a:r>
              <a:r>
                <a:rPr lang="de-DE" dirty="0" err="1"/>
                <a:t>harry</a:t>
              </a:r>
              <a:r>
                <a:rPr lang="de-DE" dirty="0"/>
                <a:t> Potter“</a:t>
              </a:r>
              <a:br>
                <a:rPr lang="de-DE" dirty="0"/>
              </a:br>
              <a:r>
                <a:rPr lang="de-DE" dirty="0"/>
                <a:t>“Harry </a:t>
              </a:r>
              <a:r>
                <a:rPr lang="de-DE" dirty="0" err="1"/>
                <a:t>potter</a:t>
              </a:r>
              <a:r>
                <a:rPr lang="de-DE" dirty="0"/>
                <a:t>“ </a:t>
              </a:r>
              <a:br>
                <a:rPr lang="de-DE" dirty="0"/>
              </a:br>
              <a:r>
                <a:rPr lang="de-DE" dirty="0"/>
                <a:t>= “</a:t>
              </a:r>
              <a:r>
                <a:rPr lang="de-DE" dirty="0" err="1"/>
                <a:t>harry</a:t>
              </a:r>
              <a:r>
                <a:rPr lang="de-DE" dirty="0"/>
                <a:t> </a:t>
              </a:r>
              <a:r>
                <a:rPr lang="de-DE" dirty="0" err="1"/>
                <a:t>potter</a:t>
              </a:r>
              <a:r>
                <a:rPr lang="de-DE" dirty="0"/>
                <a:t>“ </a:t>
              </a:r>
            </a:p>
            <a:p>
              <a:pPr>
                <a:spcBef>
                  <a:spcPts val="600"/>
                </a:spcBef>
                <a:spcAft>
                  <a:spcPts val="800"/>
                </a:spcAft>
                <a:buClr>
                  <a:schemeClr val="tx2"/>
                </a:buClr>
              </a:pPr>
              <a:r>
                <a:rPr lang="de-DE" dirty="0">
                  <a:sym typeface="Wingdings" panose="05000000000000000000" pitchFamily="2" charset="2"/>
                </a:rPr>
                <a:t> </a:t>
              </a:r>
              <a:r>
                <a:rPr lang="de-DE" dirty="0"/>
                <a:t>Vereinheitlichung und Standardisierung</a:t>
              </a:r>
            </a:p>
            <a:p>
              <a:pPr>
                <a:spcBef>
                  <a:spcPts val="600"/>
                </a:spcBef>
                <a:spcAft>
                  <a:spcPts val="800"/>
                </a:spcAft>
                <a:buClr>
                  <a:schemeClr val="tx2"/>
                </a:buClr>
              </a:pPr>
              <a:r>
                <a:rPr lang="de-DE" dirty="0">
                  <a:sym typeface="Wingdings" panose="05000000000000000000" pitchFamily="2" charset="2"/>
                </a:rPr>
                <a:t> Beschleunigung von Suchprozessen</a:t>
              </a:r>
              <a:endParaRPr lang="de-DE" dirty="0"/>
            </a:p>
            <a:p>
              <a:pPr marL="285750" indent="-285750">
                <a:spcBef>
                  <a:spcPts val="600"/>
                </a:spcBef>
                <a:spcAft>
                  <a:spcPts val="800"/>
                </a:spcAft>
                <a:buClr>
                  <a:schemeClr val="tx2"/>
                </a:buClr>
                <a:buFont typeface="Wingdings" panose="05000000000000000000" pitchFamily="2" charset="2"/>
                <a:buChar char="§"/>
              </a:pPr>
              <a:endParaRPr lang="de-DE" dirty="0"/>
            </a:p>
          </p:txBody>
        </p:sp>
        <p:sp>
          <p:nvSpPr>
            <p:cNvPr id="11" name="Pfeil: Fünfeck 10">
              <a:extLst>
                <a:ext uri="{FF2B5EF4-FFF2-40B4-BE49-F238E27FC236}">
                  <a16:creationId xmlns:a16="http://schemas.microsoft.com/office/drawing/2014/main" id="{9539BCB3-CFBE-4F1D-40E8-B7706BA9F277}"/>
                </a:ext>
              </a:extLst>
            </p:cNvPr>
            <p:cNvSpPr/>
            <p:nvPr/>
          </p:nvSpPr>
          <p:spPr>
            <a:xfrm>
              <a:off x="721208" y="1701052"/>
              <a:ext cx="2814418" cy="973123"/>
            </a:xfrm>
            <a:prstGeom prst="homePlate">
              <a:avLst/>
            </a:prstGeom>
            <a:solidFill>
              <a:schemeClr val="accent6">
                <a:lumMod val="60000"/>
                <a:lumOff val="4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Case </a:t>
              </a:r>
              <a:r>
                <a:rPr lang="de-DE" b="1" dirty="0" err="1">
                  <a:solidFill>
                    <a:schemeClr val="tx1"/>
                  </a:solidFill>
                </a:rPr>
                <a:t>Normalization</a:t>
              </a:r>
              <a:endParaRPr lang="de-DE" b="1" dirty="0">
                <a:solidFill>
                  <a:schemeClr val="tx1"/>
                </a:solidFill>
              </a:endParaRPr>
            </a:p>
          </p:txBody>
        </p:sp>
      </p:grpSp>
      <p:grpSp>
        <p:nvGrpSpPr>
          <p:cNvPr id="20" name="Gruppieren 19">
            <a:extLst>
              <a:ext uri="{FF2B5EF4-FFF2-40B4-BE49-F238E27FC236}">
                <a16:creationId xmlns:a16="http://schemas.microsoft.com/office/drawing/2014/main" id="{42BC5BB0-4BD5-B710-FE99-9DC077504B76}"/>
              </a:ext>
            </a:extLst>
          </p:cNvPr>
          <p:cNvGrpSpPr/>
          <p:nvPr/>
        </p:nvGrpSpPr>
        <p:grpSpPr>
          <a:xfrm>
            <a:off x="3533818" y="1710722"/>
            <a:ext cx="3963617" cy="3428354"/>
            <a:chOff x="3533818" y="1710722"/>
            <a:chExt cx="3963617" cy="3428354"/>
          </a:xfrm>
        </p:grpSpPr>
        <p:sp>
          <p:nvSpPr>
            <p:cNvPr id="18" name="Textfeld 17">
              <a:extLst>
                <a:ext uri="{FF2B5EF4-FFF2-40B4-BE49-F238E27FC236}">
                  <a16:creationId xmlns:a16="http://schemas.microsoft.com/office/drawing/2014/main" id="{CDA77596-E7E4-DC14-68FE-004AC7D24F9B}"/>
                </a:ext>
              </a:extLst>
            </p:cNvPr>
            <p:cNvSpPr txBox="1"/>
            <p:nvPr/>
          </p:nvSpPr>
          <p:spPr>
            <a:xfrm>
              <a:off x="3533818" y="2846141"/>
              <a:ext cx="3962940" cy="2292935"/>
            </a:xfrm>
            <a:prstGeom prst="rect">
              <a:avLst/>
            </a:prstGeom>
            <a:noFill/>
          </p:spPr>
          <p:txBody>
            <a:bodyPr wrap="square" rtlCol="0">
              <a:spAutoFit/>
            </a:bodyPr>
            <a:lstStyle/>
            <a:p>
              <a:pPr marL="285750" indent="-285750">
                <a:spcBef>
                  <a:spcPts val="600"/>
                </a:spcBef>
                <a:spcAft>
                  <a:spcPts val="800"/>
                </a:spcAft>
                <a:buClr>
                  <a:schemeClr val="tx2"/>
                </a:buClr>
                <a:buFont typeface="Wingdings" panose="05000000000000000000" pitchFamily="2" charset="2"/>
                <a:buChar char="§"/>
              </a:pPr>
              <a:r>
                <a:rPr lang="de-DE" dirty="0"/>
                <a:t>Unterteilung eine Zeichenfolge in kleinere Einheiten = Token</a:t>
              </a:r>
            </a:p>
            <a:p>
              <a:pPr>
                <a:spcBef>
                  <a:spcPts val="600"/>
                </a:spcBef>
                <a:spcAft>
                  <a:spcPts val="800"/>
                </a:spcAft>
                <a:buClr>
                  <a:schemeClr val="tx2"/>
                </a:buClr>
              </a:pPr>
              <a:r>
                <a:rPr lang="de-DE" u="sng" dirty="0">
                  <a:sym typeface="Wingdings" panose="05000000000000000000" pitchFamily="2" charset="2"/>
                </a:rPr>
                <a:t>2 Arten:</a:t>
              </a:r>
            </a:p>
            <a:p>
              <a:pPr marL="285750" indent="-285750">
                <a:spcBef>
                  <a:spcPts val="600"/>
                </a:spcBef>
                <a:spcAft>
                  <a:spcPts val="800"/>
                </a:spcAft>
                <a:buClr>
                  <a:schemeClr val="tx2"/>
                </a:buClr>
                <a:buFont typeface="Wingdings" panose="05000000000000000000" pitchFamily="2" charset="2"/>
                <a:buChar char="§"/>
              </a:pPr>
              <a:r>
                <a:rPr lang="de-DE" b="1" dirty="0" err="1">
                  <a:sym typeface="Wingdings" panose="05000000000000000000" pitchFamily="2" charset="2"/>
                </a:rPr>
                <a:t>Sentence</a:t>
              </a:r>
              <a:r>
                <a:rPr lang="de-DE" b="1" dirty="0">
                  <a:sym typeface="Wingdings" panose="05000000000000000000" pitchFamily="2" charset="2"/>
                </a:rPr>
                <a:t> </a:t>
              </a:r>
              <a:r>
                <a:rPr lang="de-DE" b="1" dirty="0" err="1">
                  <a:sym typeface="Wingdings" panose="05000000000000000000" pitchFamily="2" charset="2"/>
                </a:rPr>
                <a:t>Tokenization</a:t>
              </a:r>
              <a:endParaRPr lang="de-DE" dirty="0">
                <a:sym typeface="Wingdings" panose="05000000000000000000" pitchFamily="2" charset="2"/>
              </a:endParaRPr>
            </a:p>
            <a:p>
              <a:pPr marL="285750" indent="-285750">
                <a:spcBef>
                  <a:spcPts val="600"/>
                </a:spcBef>
                <a:spcAft>
                  <a:spcPts val="800"/>
                </a:spcAft>
                <a:buClr>
                  <a:schemeClr val="tx2"/>
                </a:buClr>
                <a:buFont typeface="Wingdings" panose="05000000000000000000" pitchFamily="2" charset="2"/>
                <a:buChar char="§"/>
              </a:pPr>
              <a:r>
                <a:rPr lang="de-DE" b="1" dirty="0">
                  <a:sym typeface="Wingdings" panose="05000000000000000000" pitchFamily="2" charset="2"/>
                </a:rPr>
                <a:t>Word </a:t>
              </a:r>
              <a:r>
                <a:rPr lang="de-DE" b="1" dirty="0" err="1">
                  <a:sym typeface="Wingdings" panose="05000000000000000000" pitchFamily="2" charset="2"/>
                </a:rPr>
                <a:t>Tokenization</a:t>
              </a:r>
              <a:br>
                <a:rPr lang="de-DE" b="1" dirty="0">
                  <a:sym typeface="Wingdings" panose="05000000000000000000" pitchFamily="2" charset="2"/>
                </a:rPr>
              </a:br>
              <a:endParaRPr lang="de-DE" dirty="0">
                <a:sym typeface="Wingdings" panose="05000000000000000000" pitchFamily="2" charset="2"/>
              </a:endParaRPr>
            </a:p>
          </p:txBody>
        </p:sp>
        <p:sp>
          <p:nvSpPr>
            <p:cNvPr id="19" name="Pfeil: Chevron 18">
              <a:extLst>
                <a:ext uri="{FF2B5EF4-FFF2-40B4-BE49-F238E27FC236}">
                  <a16:creationId xmlns:a16="http://schemas.microsoft.com/office/drawing/2014/main" id="{35487A92-EA9F-D0B0-CF11-67A9B02D9FD6}"/>
                </a:ext>
              </a:extLst>
            </p:cNvPr>
            <p:cNvSpPr/>
            <p:nvPr/>
          </p:nvSpPr>
          <p:spPr>
            <a:xfrm>
              <a:off x="3534496" y="1710722"/>
              <a:ext cx="3962939" cy="973123"/>
            </a:xfrm>
            <a:prstGeom prst="chevron">
              <a:avLst/>
            </a:prstGeom>
            <a:solidFill>
              <a:schemeClr val="accent6">
                <a:lumMod val="60000"/>
                <a:lumOff val="4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600" algn="ctr">
                <a:spcBef>
                  <a:spcPts val="600"/>
                </a:spcBef>
                <a:spcAft>
                  <a:spcPts val="800"/>
                </a:spcAft>
                <a:buClr>
                  <a:schemeClr val="tx2"/>
                </a:buClr>
              </a:pPr>
              <a:r>
                <a:rPr lang="de-DE" b="1" dirty="0" err="1">
                  <a:solidFill>
                    <a:schemeClr val="tx1"/>
                  </a:solidFill>
                </a:rPr>
                <a:t>Tokenization</a:t>
              </a:r>
              <a:endParaRPr lang="de-DE" dirty="0">
                <a:solidFill>
                  <a:schemeClr val="tx1"/>
                </a:solidFill>
              </a:endParaRPr>
            </a:p>
          </p:txBody>
        </p:sp>
      </p:grpSp>
      <p:grpSp>
        <p:nvGrpSpPr>
          <p:cNvPr id="21" name="Gruppieren 20">
            <a:extLst>
              <a:ext uri="{FF2B5EF4-FFF2-40B4-BE49-F238E27FC236}">
                <a16:creationId xmlns:a16="http://schemas.microsoft.com/office/drawing/2014/main" id="{5B319ADC-EFCB-6FD6-0351-ABF9B81E4D34}"/>
              </a:ext>
            </a:extLst>
          </p:cNvPr>
          <p:cNvGrpSpPr/>
          <p:nvPr/>
        </p:nvGrpSpPr>
        <p:grpSpPr>
          <a:xfrm>
            <a:off x="7490982" y="1710721"/>
            <a:ext cx="3979810" cy="3968438"/>
            <a:chOff x="7490982" y="1710721"/>
            <a:chExt cx="3979810" cy="3968438"/>
          </a:xfrm>
        </p:grpSpPr>
        <p:sp>
          <p:nvSpPr>
            <p:cNvPr id="4" name="Textfeld 3">
              <a:extLst>
                <a:ext uri="{FF2B5EF4-FFF2-40B4-BE49-F238E27FC236}">
                  <a16:creationId xmlns:a16="http://schemas.microsoft.com/office/drawing/2014/main" id="{52A6EAEE-A216-D3FA-A2EA-33CD03BD9D7E}"/>
                </a:ext>
              </a:extLst>
            </p:cNvPr>
            <p:cNvSpPr txBox="1"/>
            <p:nvPr/>
          </p:nvSpPr>
          <p:spPr>
            <a:xfrm>
              <a:off x="7490982" y="2832226"/>
              <a:ext cx="3979810" cy="2846933"/>
            </a:xfrm>
            <a:prstGeom prst="rect">
              <a:avLst/>
            </a:prstGeom>
            <a:noFill/>
          </p:spPr>
          <p:txBody>
            <a:bodyPr wrap="square" rtlCol="0">
              <a:spAutoFit/>
            </a:bodyPr>
            <a:lstStyle/>
            <a:p>
              <a:pPr marL="298350" indent="-285750">
                <a:spcBef>
                  <a:spcPts val="600"/>
                </a:spcBef>
                <a:spcAft>
                  <a:spcPts val="800"/>
                </a:spcAft>
                <a:buClr>
                  <a:schemeClr val="tx2"/>
                </a:buClr>
                <a:buFont typeface="Wingdings" panose="05000000000000000000" pitchFamily="2" charset="2"/>
                <a:buChar char="§"/>
              </a:pPr>
              <a:r>
                <a:rPr lang="de-DE" dirty="0"/>
                <a:t>Wörter mit geringem Informations-inhalt</a:t>
              </a:r>
            </a:p>
            <a:p>
              <a:pPr marL="298350" indent="-285750">
                <a:spcBef>
                  <a:spcPts val="600"/>
                </a:spcBef>
                <a:spcAft>
                  <a:spcPts val="800"/>
                </a:spcAft>
                <a:buClr>
                  <a:schemeClr val="tx2"/>
                </a:buClr>
                <a:buFont typeface="Wingdings" panose="05000000000000000000" pitchFamily="2" charset="2"/>
                <a:buChar char="§"/>
              </a:pPr>
              <a:r>
                <a:rPr lang="de-DE" dirty="0"/>
                <a:t>ca. 500 </a:t>
              </a:r>
              <a:r>
                <a:rPr lang="de-DE" dirty="0" err="1"/>
                <a:t>Stopwords</a:t>
              </a:r>
              <a:r>
                <a:rPr lang="de-DE" dirty="0"/>
                <a:t> im Englischen</a:t>
              </a:r>
            </a:p>
            <a:p>
              <a:pPr marL="298350" indent="-285750">
                <a:spcBef>
                  <a:spcPts val="600"/>
                </a:spcBef>
                <a:spcAft>
                  <a:spcPts val="800"/>
                </a:spcAft>
                <a:buClr>
                  <a:schemeClr val="tx2"/>
                </a:buClr>
                <a:buFont typeface="Wingdings" panose="05000000000000000000" pitchFamily="2" charset="2"/>
                <a:buChar char="§"/>
              </a:pPr>
              <a:r>
                <a:rPr lang="de-DE" b="1" dirty="0" err="1"/>
                <a:t>Stopword</a:t>
              </a:r>
              <a:r>
                <a:rPr lang="de-DE" b="1" dirty="0"/>
                <a:t>-Liste</a:t>
              </a:r>
              <a:r>
                <a:rPr lang="de-DE" dirty="0"/>
                <a:t>:</a:t>
              </a:r>
              <a:br>
                <a:rPr lang="de-DE" dirty="0"/>
              </a:br>
              <a:r>
                <a:rPr lang="de-DE" dirty="0"/>
                <a:t>[i, </a:t>
              </a:r>
              <a:r>
                <a:rPr lang="de-DE" dirty="0" err="1"/>
                <a:t>me</a:t>
              </a:r>
              <a:r>
                <a:rPr lang="de-DE" dirty="0"/>
                <a:t>, </a:t>
              </a:r>
              <a:r>
                <a:rPr lang="de-DE" dirty="0" err="1"/>
                <a:t>my</a:t>
              </a:r>
              <a:r>
                <a:rPr lang="de-DE" dirty="0"/>
                <a:t>, and, </a:t>
              </a:r>
              <a:r>
                <a:rPr lang="de-DE" dirty="0" err="1"/>
                <a:t>the</a:t>
              </a:r>
              <a:r>
                <a:rPr lang="de-DE" dirty="0"/>
                <a:t>, a, an, </a:t>
              </a:r>
              <a:r>
                <a:rPr lang="de-DE" dirty="0" err="1"/>
                <a:t>your‘re</a:t>
              </a:r>
              <a:r>
                <a:rPr lang="de-DE" dirty="0"/>
                <a:t>, </a:t>
              </a:r>
              <a:r>
                <a:rPr lang="de-DE" dirty="0" err="1"/>
                <a:t>too</a:t>
              </a:r>
              <a:r>
                <a:rPr lang="de-DE" dirty="0"/>
                <a:t>, </a:t>
              </a:r>
              <a:r>
                <a:rPr lang="de-DE" dirty="0" err="1"/>
                <a:t>very</a:t>
              </a:r>
              <a:r>
                <a:rPr lang="de-DE" dirty="0"/>
                <a:t>, same, m, </a:t>
              </a:r>
              <a:r>
                <a:rPr lang="de-DE" dirty="0" err="1"/>
                <a:t>ll</a:t>
              </a:r>
              <a:r>
                <a:rPr lang="de-DE" dirty="0"/>
                <a:t>, t, </a:t>
              </a:r>
              <a:r>
                <a:rPr lang="de-DE" dirty="0" err="1"/>
                <a:t>can</a:t>
              </a:r>
              <a:r>
                <a:rPr lang="de-DE" dirty="0"/>
                <a:t>, …]</a:t>
              </a:r>
              <a:br>
                <a:rPr lang="de-DE" dirty="0"/>
              </a:br>
              <a:endParaRPr lang="de-DE" dirty="0">
                <a:sym typeface="Wingdings" panose="05000000000000000000" pitchFamily="2" charset="2"/>
              </a:endParaRPr>
            </a:p>
            <a:p>
              <a:pPr marL="12600">
                <a:spcBef>
                  <a:spcPts val="600"/>
                </a:spcBef>
                <a:spcAft>
                  <a:spcPts val="800"/>
                </a:spcAft>
                <a:buClr>
                  <a:schemeClr val="tx2"/>
                </a:buClr>
              </a:pPr>
              <a:r>
                <a:rPr lang="de-DE" dirty="0">
                  <a:sym typeface="Wingdings" panose="05000000000000000000" pitchFamily="2" charset="2"/>
                </a:rPr>
                <a:t> MÖGLICHER Informationsverlust</a:t>
              </a:r>
              <a:endParaRPr lang="de-DE" dirty="0"/>
            </a:p>
          </p:txBody>
        </p:sp>
        <p:sp>
          <p:nvSpPr>
            <p:cNvPr id="5" name="Pfeil: Chevron 4">
              <a:extLst>
                <a:ext uri="{FF2B5EF4-FFF2-40B4-BE49-F238E27FC236}">
                  <a16:creationId xmlns:a16="http://schemas.microsoft.com/office/drawing/2014/main" id="{08588C38-91FC-209F-807D-9072944894F9}"/>
                </a:ext>
              </a:extLst>
            </p:cNvPr>
            <p:cNvSpPr/>
            <p:nvPr/>
          </p:nvSpPr>
          <p:spPr>
            <a:xfrm>
              <a:off x="7507854" y="1710721"/>
              <a:ext cx="3962938" cy="973123"/>
            </a:xfrm>
            <a:prstGeom prst="chevron">
              <a:avLst/>
            </a:prstGeom>
            <a:solidFill>
              <a:schemeClr val="accent6">
                <a:lumMod val="60000"/>
                <a:lumOff val="4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solidFill>
                </a:rPr>
                <a:t>Stopwords</a:t>
              </a:r>
              <a:endParaRPr lang="de-DE" sz="1600" b="1" dirty="0">
                <a:solidFill>
                  <a:schemeClr val="tx1"/>
                </a:solidFill>
              </a:endParaRPr>
            </a:p>
          </p:txBody>
        </p:sp>
      </p:grpSp>
    </p:spTree>
    <p:extLst>
      <p:ext uri="{BB962C8B-B14F-4D97-AF65-F5344CB8AC3E}">
        <p14:creationId xmlns:p14="http://schemas.microsoft.com/office/powerpoint/2010/main" val="16592989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Untertitel 13">
            <a:extLst>
              <a:ext uri="{FF2B5EF4-FFF2-40B4-BE49-F238E27FC236}">
                <a16:creationId xmlns:a16="http://schemas.microsoft.com/office/drawing/2014/main" id="{F75742B7-545F-8D75-07C8-4F2B3147D258}"/>
              </a:ext>
            </a:extLst>
          </p:cNvPr>
          <p:cNvSpPr>
            <a:spLocks noGrp="1"/>
          </p:cNvSpPr>
          <p:nvPr>
            <p:ph type="subTitle" idx="13"/>
          </p:nvPr>
        </p:nvSpPr>
        <p:spPr>
          <a:xfrm>
            <a:off x="719400" y="1181818"/>
            <a:ext cx="10753200" cy="366609"/>
          </a:xfrm>
        </p:spPr>
        <p:txBody>
          <a:bodyPr/>
          <a:lstStyle/>
          <a:p>
            <a:r>
              <a:rPr lang="de-DE" dirty="0"/>
              <a:t>Case </a:t>
            </a:r>
            <a:r>
              <a:rPr lang="de-DE" dirty="0" err="1"/>
              <a:t>Normalization</a:t>
            </a:r>
            <a:r>
              <a:rPr lang="de-DE" dirty="0"/>
              <a:t>, </a:t>
            </a:r>
            <a:r>
              <a:rPr lang="de-DE" dirty="0" err="1"/>
              <a:t>Tokenization</a:t>
            </a:r>
            <a:r>
              <a:rPr lang="de-DE" dirty="0"/>
              <a:t>, </a:t>
            </a:r>
            <a:r>
              <a:rPr lang="de-DE" dirty="0" err="1"/>
              <a:t>Stopwords</a:t>
            </a:r>
            <a:endParaRPr lang="de-DE" dirty="0"/>
          </a:p>
          <a:p>
            <a:endParaRPr lang="de-DE" dirty="0"/>
          </a:p>
        </p:txBody>
      </p:sp>
      <p:sp>
        <p:nvSpPr>
          <p:cNvPr id="20" name="Textfeld 19">
            <a:extLst>
              <a:ext uri="{FF2B5EF4-FFF2-40B4-BE49-F238E27FC236}">
                <a16:creationId xmlns:a16="http://schemas.microsoft.com/office/drawing/2014/main" id="{6D1D6830-5467-F23F-4395-933ABC446061}"/>
              </a:ext>
            </a:extLst>
          </p:cNvPr>
          <p:cNvSpPr txBox="1"/>
          <p:nvPr/>
        </p:nvSpPr>
        <p:spPr>
          <a:xfrm>
            <a:off x="2010295" y="4741442"/>
            <a:ext cx="8171409" cy="2031325"/>
          </a:xfrm>
          <a:prstGeom prst="rect">
            <a:avLst/>
          </a:prstGeom>
          <a:solidFill>
            <a:schemeClr val="tx1"/>
          </a:solidFill>
        </p:spPr>
        <p:txBody>
          <a:bodyPr wrap="square" rtlCol="0">
            <a:spAutoFit/>
          </a:bodyPr>
          <a:lstStyle/>
          <a:p>
            <a:r>
              <a:rPr lang="de-DE" sz="1800" dirty="0">
                <a:solidFill>
                  <a:srgbClr val="D4D4D4"/>
                </a:solidFill>
              </a:rPr>
              <a:t>[...]</a:t>
            </a:r>
          </a:p>
          <a:p>
            <a:r>
              <a:rPr lang="de-DE" sz="1800" dirty="0">
                <a:solidFill>
                  <a:srgbClr val="6A9955"/>
                </a:solidFill>
              </a:rPr>
              <a:t>## </a:t>
            </a:r>
            <a:r>
              <a:rPr lang="de-DE" sz="1800" dirty="0" err="1">
                <a:solidFill>
                  <a:srgbClr val="6A9955"/>
                </a:solidFill>
              </a:rPr>
              <a:t>Gensim</a:t>
            </a:r>
            <a:r>
              <a:rPr lang="de-DE" sz="1800" dirty="0">
                <a:solidFill>
                  <a:srgbClr val="6A9955"/>
                </a:solidFill>
              </a:rPr>
              <a:t> </a:t>
            </a:r>
            <a:r>
              <a:rPr lang="de-DE" sz="1800" dirty="0" err="1">
                <a:solidFill>
                  <a:srgbClr val="6A9955"/>
                </a:solidFill>
              </a:rPr>
              <a:t>Preprocessing</a:t>
            </a:r>
            <a:endParaRPr lang="de-DE" sz="1800" dirty="0">
              <a:solidFill>
                <a:srgbClr val="D4D4D4"/>
              </a:solidFill>
            </a:endParaRPr>
          </a:p>
          <a:p>
            <a:r>
              <a:rPr lang="de-DE" sz="1800" dirty="0" err="1">
                <a:solidFill>
                  <a:srgbClr val="569CD6"/>
                </a:solidFill>
              </a:rPr>
              <a:t>def</a:t>
            </a:r>
            <a:r>
              <a:rPr lang="de-DE" sz="1800" dirty="0">
                <a:solidFill>
                  <a:srgbClr val="D4D4D4"/>
                </a:solidFill>
              </a:rPr>
              <a:t> </a:t>
            </a:r>
            <a:r>
              <a:rPr lang="de-DE" sz="1800" dirty="0" err="1">
                <a:solidFill>
                  <a:srgbClr val="DCDCAA"/>
                </a:solidFill>
              </a:rPr>
              <a:t>preprocess</a:t>
            </a:r>
            <a:r>
              <a:rPr lang="de-DE" sz="1800" dirty="0">
                <a:solidFill>
                  <a:srgbClr val="D4D4D4"/>
                </a:solidFill>
              </a:rPr>
              <a:t>(</a:t>
            </a:r>
            <a:r>
              <a:rPr lang="de-DE" sz="1800" dirty="0" err="1">
                <a:solidFill>
                  <a:srgbClr val="9CDCFE"/>
                </a:solidFill>
              </a:rPr>
              <a:t>row</a:t>
            </a:r>
            <a:r>
              <a:rPr lang="de-DE" sz="1800" dirty="0">
                <a:solidFill>
                  <a:srgbClr val="D4D4D4"/>
                </a:solidFill>
              </a:rPr>
              <a:t>):</a:t>
            </a:r>
          </a:p>
          <a:p>
            <a:r>
              <a:rPr lang="de-DE" sz="1800" dirty="0">
                <a:solidFill>
                  <a:srgbClr val="D4D4D4"/>
                </a:solidFill>
              </a:rPr>
              <a:t>    </a:t>
            </a:r>
            <a:r>
              <a:rPr lang="de-DE" sz="1800" dirty="0" err="1">
                <a:solidFill>
                  <a:srgbClr val="C586C0"/>
                </a:solidFill>
              </a:rPr>
              <a:t>return</a:t>
            </a:r>
            <a:r>
              <a:rPr lang="de-DE" sz="1800" dirty="0">
                <a:solidFill>
                  <a:srgbClr val="D4D4D4"/>
                </a:solidFill>
              </a:rPr>
              <a:t> </a:t>
            </a:r>
            <a:r>
              <a:rPr lang="de-DE" sz="1800" dirty="0" err="1">
                <a:solidFill>
                  <a:srgbClr val="4EC9B0"/>
                </a:solidFill>
              </a:rPr>
              <a:t>gensim</a:t>
            </a:r>
            <a:r>
              <a:rPr lang="de-DE" sz="1800" dirty="0" err="1">
                <a:solidFill>
                  <a:srgbClr val="D4D4D4"/>
                </a:solidFill>
              </a:rPr>
              <a:t>.</a:t>
            </a:r>
            <a:r>
              <a:rPr lang="de-DE" sz="1800" dirty="0" err="1">
                <a:solidFill>
                  <a:srgbClr val="4EC9B0"/>
                </a:solidFill>
              </a:rPr>
              <a:t>utils</a:t>
            </a:r>
            <a:r>
              <a:rPr lang="de-DE" sz="1800" dirty="0" err="1">
                <a:solidFill>
                  <a:srgbClr val="D4D4D4"/>
                </a:solidFill>
              </a:rPr>
              <a:t>.</a:t>
            </a:r>
            <a:r>
              <a:rPr lang="de-DE" sz="1800" dirty="0" err="1">
                <a:solidFill>
                  <a:srgbClr val="DCDCAA"/>
                </a:solidFill>
              </a:rPr>
              <a:t>simple_preprocess</a:t>
            </a:r>
            <a:r>
              <a:rPr lang="de-DE" sz="1800" dirty="0">
                <a:solidFill>
                  <a:srgbClr val="D4D4D4"/>
                </a:solidFill>
              </a:rPr>
              <a:t>(</a:t>
            </a:r>
            <a:r>
              <a:rPr lang="de-DE" sz="1800" dirty="0" err="1">
                <a:solidFill>
                  <a:srgbClr val="9CDCFE"/>
                </a:solidFill>
              </a:rPr>
              <a:t>row</a:t>
            </a:r>
            <a:r>
              <a:rPr lang="de-DE" sz="1800" dirty="0">
                <a:solidFill>
                  <a:srgbClr val="D4D4D4"/>
                </a:solidFill>
              </a:rPr>
              <a:t>[</a:t>
            </a:r>
            <a:r>
              <a:rPr lang="de-DE" sz="1800" dirty="0">
                <a:solidFill>
                  <a:srgbClr val="CE9178"/>
                </a:solidFill>
              </a:rPr>
              <a:t>'</a:t>
            </a:r>
            <a:r>
              <a:rPr lang="de-DE" sz="1800" dirty="0" err="1">
                <a:solidFill>
                  <a:srgbClr val="CE9178"/>
                </a:solidFill>
              </a:rPr>
              <a:t>Dialogue</a:t>
            </a:r>
            <a:r>
              <a:rPr lang="de-DE" sz="1800" dirty="0">
                <a:solidFill>
                  <a:srgbClr val="CE9178"/>
                </a:solidFill>
              </a:rPr>
              <a:t>‘</a:t>
            </a:r>
            <a:r>
              <a:rPr lang="de-DE" sz="1800" dirty="0">
                <a:solidFill>
                  <a:srgbClr val="D4D4D4"/>
                </a:solidFill>
              </a:rPr>
              <a:t>])</a:t>
            </a:r>
          </a:p>
          <a:p>
            <a:br>
              <a:rPr lang="de-DE" sz="1800" dirty="0">
                <a:solidFill>
                  <a:srgbClr val="D4D4D4"/>
                </a:solidFill>
              </a:rPr>
            </a:br>
            <a:r>
              <a:rPr lang="de-DE" sz="1800" dirty="0" err="1">
                <a:solidFill>
                  <a:srgbClr val="9CDCFE"/>
                </a:solidFill>
              </a:rPr>
              <a:t>df_ChDiCp</a:t>
            </a:r>
            <a:r>
              <a:rPr lang="de-DE" sz="1800" dirty="0" err="1">
                <a:solidFill>
                  <a:srgbClr val="D4D4D4"/>
                </a:solidFill>
              </a:rPr>
              <a:t>.</a:t>
            </a:r>
            <a:r>
              <a:rPr lang="de-DE" sz="1800" dirty="0" err="1">
                <a:solidFill>
                  <a:srgbClr val="DCDCAA"/>
                </a:solidFill>
              </a:rPr>
              <a:t>apply</a:t>
            </a:r>
            <a:r>
              <a:rPr lang="de-DE" sz="1800" dirty="0">
                <a:solidFill>
                  <a:srgbClr val="D4D4D4"/>
                </a:solidFill>
              </a:rPr>
              <a:t>(</a:t>
            </a:r>
            <a:r>
              <a:rPr lang="de-DE" sz="1800" dirty="0" err="1">
                <a:solidFill>
                  <a:srgbClr val="DCDCAA"/>
                </a:solidFill>
              </a:rPr>
              <a:t>preprocess</a:t>
            </a:r>
            <a:r>
              <a:rPr lang="de-DE" sz="1800" dirty="0">
                <a:solidFill>
                  <a:srgbClr val="D4D4D4"/>
                </a:solidFill>
              </a:rPr>
              <a:t>, </a:t>
            </a:r>
            <a:r>
              <a:rPr lang="de-DE" sz="1800" dirty="0" err="1">
                <a:solidFill>
                  <a:srgbClr val="9CDCFE"/>
                </a:solidFill>
              </a:rPr>
              <a:t>axis</a:t>
            </a:r>
            <a:r>
              <a:rPr lang="de-DE" sz="1800" dirty="0">
                <a:solidFill>
                  <a:srgbClr val="D4D4D4"/>
                </a:solidFill>
              </a:rPr>
              <a:t>=</a:t>
            </a:r>
            <a:r>
              <a:rPr lang="de-DE" sz="1800" dirty="0">
                <a:solidFill>
                  <a:srgbClr val="B5CEA8"/>
                </a:solidFill>
              </a:rPr>
              <a:t>1</a:t>
            </a:r>
            <a:r>
              <a:rPr lang="de-DE" sz="1800" dirty="0">
                <a:solidFill>
                  <a:srgbClr val="D4D4D4"/>
                </a:solidFill>
              </a:rPr>
              <a:t>)</a:t>
            </a:r>
            <a:endParaRPr lang="de-DE" sz="1800" b="0" dirty="0">
              <a:solidFill>
                <a:srgbClr val="D4D4D4"/>
              </a:solidFill>
              <a:effectLst/>
            </a:endParaRPr>
          </a:p>
          <a:p>
            <a:endParaRPr lang="de-DE" dirty="0"/>
          </a:p>
        </p:txBody>
      </p:sp>
      <p:sp>
        <p:nvSpPr>
          <p:cNvPr id="16" name="Textfeld 15">
            <a:extLst>
              <a:ext uri="{FF2B5EF4-FFF2-40B4-BE49-F238E27FC236}">
                <a16:creationId xmlns:a16="http://schemas.microsoft.com/office/drawing/2014/main" id="{AA726978-D5B8-B1C0-DA42-8B5F22311069}"/>
              </a:ext>
            </a:extLst>
          </p:cNvPr>
          <p:cNvSpPr txBox="1"/>
          <p:nvPr/>
        </p:nvSpPr>
        <p:spPr>
          <a:xfrm>
            <a:off x="2010295" y="1199420"/>
            <a:ext cx="8171409" cy="3539430"/>
          </a:xfrm>
          <a:prstGeom prst="rect">
            <a:avLst/>
          </a:prstGeom>
          <a:solidFill>
            <a:schemeClr val="tx1"/>
          </a:solidFill>
        </p:spPr>
        <p:txBody>
          <a:bodyPr wrap="square">
            <a:spAutoFit/>
          </a:bodyPr>
          <a:lstStyle/>
          <a:p>
            <a:r>
              <a:rPr lang="de-DE" sz="1600" dirty="0">
                <a:solidFill>
                  <a:srgbClr val="6A9955"/>
                </a:solidFill>
              </a:rPr>
              <a:t># alle </a:t>
            </a:r>
            <a:r>
              <a:rPr lang="de-DE" sz="1600" dirty="0" err="1">
                <a:solidFill>
                  <a:srgbClr val="6A9955"/>
                </a:solidFill>
              </a:rPr>
              <a:t>Punctuations</a:t>
            </a:r>
            <a:r>
              <a:rPr lang="de-DE" sz="1600" dirty="0">
                <a:solidFill>
                  <a:srgbClr val="6A9955"/>
                </a:solidFill>
              </a:rPr>
              <a:t> mit Leerzeichen austauschen </a:t>
            </a:r>
            <a:endParaRPr lang="de-DE" sz="1600" b="0" dirty="0">
              <a:solidFill>
                <a:srgbClr val="569CD6"/>
              </a:solidFill>
              <a:effectLst/>
            </a:endParaRPr>
          </a:p>
          <a:p>
            <a:r>
              <a:rPr lang="de-DE" sz="1600" b="0" dirty="0" err="1">
                <a:solidFill>
                  <a:srgbClr val="569CD6"/>
                </a:solidFill>
                <a:effectLst/>
              </a:rPr>
              <a:t>def</a:t>
            </a:r>
            <a:r>
              <a:rPr lang="de-DE" sz="1600" b="0" dirty="0">
                <a:solidFill>
                  <a:srgbClr val="D4D4D4"/>
                </a:solidFill>
                <a:effectLst/>
              </a:rPr>
              <a:t> </a:t>
            </a:r>
            <a:r>
              <a:rPr lang="de-DE" sz="1600" b="0" dirty="0" err="1">
                <a:solidFill>
                  <a:srgbClr val="DCDCAA"/>
                </a:solidFill>
                <a:effectLst/>
              </a:rPr>
              <a:t>remove_punctuations</a:t>
            </a:r>
            <a:r>
              <a:rPr lang="de-DE" sz="1600" b="0" dirty="0">
                <a:solidFill>
                  <a:srgbClr val="D4D4D4"/>
                </a:solidFill>
                <a:effectLst/>
              </a:rPr>
              <a:t>(</a:t>
            </a:r>
            <a:r>
              <a:rPr lang="de-DE" sz="1600" b="0" dirty="0" err="1">
                <a:solidFill>
                  <a:srgbClr val="9CDCFE"/>
                </a:solidFill>
                <a:effectLst/>
              </a:rPr>
              <a:t>text</a:t>
            </a:r>
            <a:r>
              <a:rPr lang="de-DE" sz="1600" b="0" dirty="0">
                <a:solidFill>
                  <a:srgbClr val="D4D4D4"/>
                </a:solidFill>
                <a:effectLst/>
              </a:rPr>
              <a:t>):</a:t>
            </a:r>
          </a:p>
          <a:p>
            <a:r>
              <a:rPr lang="de-DE" sz="1600" b="0" dirty="0">
                <a:solidFill>
                  <a:srgbClr val="D4D4D4"/>
                </a:solidFill>
                <a:effectLst/>
              </a:rPr>
              <a:t>    </a:t>
            </a:r>
            <a:r>
              <a:rPr lang="de-DE" sz="1600" b="0" dirty="0" err="1">
                <a:solidFill>
                  <a:srgbClr val="C586C0"/>
                </a:solidFill>
                <a:effectLst/>
              </a:rPr>
              <a:t>for</a:t>
            </a:r>
            <a:r>
              <a:rPr lang="de-DE" sz="1600" b="0" dirty="0">
                <a:solidFill>
                  <a:srgbClr val="D4D4D4"/>
                </a:solidFill>
                <a:effectLst/>
              </a:rPr>
              <a:t> </a:t>
            </a:r>
            <a:r>
              <a:rPr lang="de-DE" sz="1600" b="0" dirty="0" err="1">
                <a:solidFill>
                  <a:srgbClr val="9CDCFE"/>
                </a:solidFill>
                <a:effectLst/>
              </a:rPr>
              <a:t>punctuation</a:t>
            </a:r>
            <a:r>
              <a:rPr lang="de-DE" sz="1600" b="0" dirty="0">
                <a:solidFill>
                  <a:srgbClr val="D4D4D4"/>
                </a:solidFill>
                <a:effectLst/>
              </a:rPr>
              <a:t> </a:t>
            </a:r>
            <a:r>
              <a:rPr lang="de-DE" sz="1600" b="0" dirty="0">
                <a:solidFill>
                  <a:srgbClr val="C586C0"/>
                </a:solidFill>
                <a:effectLst/>
              </a:rPr>
              <a:t>in</a:t>
            </a:r>
            <a:r>
              <a:rPr lang="de-DE" sz="1600" b="0" dirty="0">
                <a:solidFill>
                  <a:srgbClr val="D4D4D4"/>
                </a:solidFill>
                <a:effectLst/>
              </a:rPr>
              <a:t> </a:t>
            </a:r>
            <a:r>
              <a:rPr lang="de-DE" sz="1600" b="0" dirty="0" err="1">
                <a:solidFill>
                  <a:srgbClr val="4EC9B0"/>
                </a:solidFill>
                <a:effectLst/>
              </a:rPr>
              <a:t>string</a:t>
            </a:r>
            <a:r>
              <a:rPr lang="de-DE" sz="1600" b="0" dirty="0" err="1">
                <a:solidFill>
                  <a:srgbClr val="D4D4D4"/>
                </a:solidFill>
                <a:effectLst/>
              </a:rPr>
              <a:t>.</a:t>
            </a:r>
            <a:r>
              <a:rPr lang="de-DE" sz="1600" b="0" dirty="0" err="1">
                <a:solidFill>
                  <a:srgbClr val="9CDCFE"/>
                </a:solidFill>
                <a:effectLst/>
              </a:rPr>
              <a:t>punctuation</a:t>
            </a:r>
            <a:r>
              <a:rPr lang="de-DE" sz="1600" b="0" dirty="0">
                <a:solidFill>
                  <a:srgbClr val="D4D4D4"/>
                </a:solidFill>
                <a:effectLst/>
              </a:rPr>
              <a:t>:</a:t>
            </a:r>
          </a:p>
          <a:p>
            <a:r>
              <a:rPr lang="de-DE" sz="1600" b="0" dirty="0">
                <a:solidFill>
                  <a:srgbClr val="D4D4D4"/>
                </a:solidFill>
                <a:effectLst/>
              </a:rPr>
              <a:t>        </a:t>
            </a:r>
            <a:r>
              <a:rPr lang="de-DE" sz="1600" b="0" dirty="0" err="1">
                <a:solidFill>
                  <a:srgbClr val="9CDCFE"/>
                </a:solidFill>
                <a:effectLst/>
              </a:rPr>
              <a:t>text</a:t>
            </a:r>
            <a:r>
              <a:rPr lang="de-DE" sz="1600" b="0" dirty="0">
                <a:solidFill>
                  <a:srgbClr val="D4D4D4"/>
                </a:solidFill>
                <a:effectLst/>
              </a:rPr>
              <a:t> = </a:t>
            </a:r>
            <a:r>
              <a:rPr lang="de-DE" sz="1600" b="0" dirty="0" err="1">
                <a:solidFill>
                  <a:srgbClr val="9CDCFE"/>
                </a:solidFill>
                <a:effectLst/>
              </a:rPr>
              <a:t>text</a:t>
            </a:r>
            <a:r>
              <a:rPr lang="de-DE" sz="1600" b="0" dirty="0" err="1">
                <a:solidFill>
                  <a:srgbClr val="D4D4D4"/>
                </a:solidFill>
                <a:effectLst/>
              </a:rPr>
              <a:t>.replace</a:t>
            </a:r>
            <a:r>
              <a:rPr lang="de-DE" sz="1600" b="0" dirty="0">
                <a:solidFill>
                  <a:srgbClr val="D4D4D4"/>
                </a:solidFill>
                <a:effectLst/>
              </a:rPr>
              <a:t>(</a:t>
            </a:r>
            <a:r>
              <a:rPr lang="de-DE" sz="1600" b="0" dirty="0" err="1">
                <a:solidFill>
                  <a:srgbClr val="9CDCFE"/>
                </a:solidFill>
                <a:effectLst/>
              </a:rPr>
              <a:t>punctuation</a:t>
            </a:r>
            <a:r>
              <a:rPr lang="de-DE" sz="1600" b="0" dirty="0">
                <a:solidFill>
                  <a:srgbClr val="D4D4D4"/>
                </a:solidFill>
                <a:effectLst/>
              </a:rPr>
              <a:t>,</a:t>
            </a:r>
            <a:r>
              <a:rPr lang="de-DE" sz="1600" b="0" dirty="0">
                <a:solidFill>
                  <a:srgbClr val="CE9178"/>
                </a:solidFill>
                <a:effectLst/>
              </a:rPr>
              <a:t>" "</a:t>
            </a:r>
            <a:r>
              <a:rPr lang="de-DE" sz="1600" b="0" dirty="0">
                <a:solidFill>
                  <a:srgbClr val="D4D4D4"/>
                </a:solidFill>
                <a:effectLst/>
              </a:rPr>
              <a:t>)</a:t>
            </a:r>
          </a:p>
          <a:p>
            <a:r>
              <a:rPr lang="de-DE" sz="1600" b="0" dirty="0">
                <a:solidFill>
                  <a:srgbClr val="D4D4D4"/>
                </a:solidFill>
                <a:effectLst/>
              </a:rPr>
              <a:t>    </a:t>
            </a:r>
            <a:r>
              <a:rPr lang="de-DE" sz="1600" b="0" dirty="0" err="1">
                <a:solidFill>
                  <a:srgbClr val="C586C0"/>
                </a:solidFill>
                <a:effectLst/>
              </a:rPr>
              <a:t>return</a:t>
            </a:r>
            <a:r>
              <a:rPr lang="de-DE" sz="1600" b="0" dirty="0">
                <a:solidFill>
                  <a:srgbClr val="D4D4D4"/>
                </a:solidFill>
                <a:effectLst/>
              </a:rPr>
              <a:t> </a:t>
            </a:r>
            <a:r>
              <a:rPr lang="de-DE" sz="1600" b="0" dirty="0" err="1">
                <a:solidFill>
                  <a:srgbClr val="9CDCFE"/>
                </a:solidFill>
                <a:effectLst/>
              </a:rPr>
              <a:t>text</a:t>
            </a:r>
            <a:endParaRPr lang="de-DE" sz="1600" b="0" dirty="0">
              <a:solidFill>
                <a:srgbClr val="D4D4D4"/>
              </a:solidFill>
              <a:effectLst/>
            </a:endParaRPr>
          </a:p>
          <a:p>
            <a:endParaRPr lang="de-DE" sz="1600" b="0" dirty="0">
              <a:solidFill>
                <a:srgbClr val="D4D4D4"/>
              </a:solidFill>
              <a:effectLst/>
            </a:endParaRPr>
          </a:p>
          <a:p>
            <a:r>
              <a:rPr lang="de-DE" sz="1600" dirty="0">
                <a:solidFill>
                  <a:srgbClr val="D4D4D4"/>
                </a:solidFill>
              </a:rPr>
              <a:t>[...]</a:t>
            </a:r>
          </a:p>
          <a:p>
            <a:r>
              <a:rPr lang="de-DE" sz="1600" dirty="0">
                <a:solidFill>
                  <a:srgbClr val="6A9955"/>
                </a:solidFill>
              </a:rPr>
              <a:t># Kleinschreibung, Funktion „</a:t>
            </a:r>
            <a:r>
              <a:rPr lang="de-DE" sz="1600" dirty="0" err="1">
                <a:solidFill>
                  <a:srgbClr val="6A9955"/>
                </a:solidFill>
              </a:rPr>
              <a:t>remove_punctuations</a:t>
            </a:r>
            <a:r>
              <a:rPr lang="de-DE" sz="1600" dirty="0">
                <a:solidFill>
                  <a:srgbClr val="6A9955"/>
                </a:solidFill>
              </a:rPr>
              <a:t>“ anwenden, </a:t>
            </a:r>
            <a:r>
              <a:rPr lang="de-DE" sz="1600" dirty="0" err="1">
                <a:solidFill>
                  <a:srgbClr val="6A9955"/>
                </a:solidFill>
              </a:rPr>
              <a:t>Tokenization</a:t>
            </a:r>
            <a:br>
              <a:rPr lang="de-DE" sz="1600" b="0" dirty="0">
                <a:solidFill>
                  <a:srgbClr val="D4D4D4"/>
                </a:solidFill>
                <a:effectLst/>
              </a:rPr>
            </a:br>
            <a:r>
              <a:rPr lang="de-DE" sz="1600" b="0" dirty="0" err="1">
                <a:solidFill>
                  <a:srgbClr val="9CDCFE"/>
                </a:solidFill>
                <a:effectLst/>
              </a:rPr>
              <a:t>df_ChDiCp</a:t>
            </a:r>
            <a:r>
              <a:rPr lang="de-DE" sz="1600" b="0" dirty="0">
                <a:solidFill>
                  <a:srgbClr val="D4D4D4"/>
                </a:solidFill>
                <a:effectLst/>
              </a:rPr>
              <a:t>[</a:t>
            </a:r>
            <a:r>
              <a:rPr lang="de-DE" sz="1600" b="0" dirty="0">
                <a:solidFill>
                  <a:srgbClr val="CE9178"/>
                </a:solidFill>
                <a:effectLst/>
              </a:rPr>
              <a:t>'</a:t>
            </a:r>
            <a:r>
              <a:rPr lang="de-DE" sz="1600" b="0" dirty="0" err="1">
                <a:solidFill>
                  <a:srgbClr val="CE9178"/>
                </a:solidFill>
                <a:effectLst/>
              </a:rPr>
              <a:t>Dialogue</a:t>
            </a:r>
            <a:r>
              <a:rPr lang="de-DE" sz="1600" b="0" dirty="0">
                <a:solidFill>
                  <a:srgbClr val="CE9178"/>
                </a:solidFill>
                <a:effectLst/>
              </a:rPr>
              <a:t>‘</a:t>
            </a:r>
            <a:r>
              <a:rPr lang="de-DE" sz="1600" b="0" dirty="0">
                <a:solidFill>
                  <a:srgbClr val="D4D4D4"/>
                </a:solidFill>
                <a:effectLst/>
              </a:rPr>
              <a:t>].</a:t>
            </a:r>
            <a:r>
              <a:rPr lang="de-DE" sz="1600" b="0" dirty="0" err="1">
                <a:solidFill>
                  <a:srgbClr val="9CDCFE"/>
                </a:solidFill>
                <a:effectLst/>
              </a:rPr>
              <a:t>str</a:t>
            </a:r>
            <a:r>
              <a:rPr lang="de-DE" sz="1600" b="0" dirty="0" err="1">
                <a:solidFill>
                  <a:srgbClr val="D4D4D4"/>
                </a:solidFill>
                <a:effectLst/>
              </a:rPr>
              <a:t>.</a:t>
            </a:r>
            <a:r>
              <a:rPr lang="de-DE" sz="1600" b="0" dirty="0" err="1">
                <a:solidFill>
                  <a:srgbClr val="DCDCAA"/>
                </a:solidFill>
                <a:effectLst/>
              </a:rPr>
              <a:t>lower</a:t>
            </a:r>
            <a:r>
              <a:rPr lang="de-DE" sz="1600" b="0" dirty="0">
                <a:solidFill>
                  <a:srgbClr val="D4D4D4"/>
                </a:solidFill>
                <a:effectLst/>
              </a:rPr>
              <a:t>().</a:t>
            </a:r>
            <a:r>
              <a:rPr lang="de-DE" sz="1600" b="0" dirty="0" err="1">
                <a:solidFill>
                  <a:srgbClr val="DCDCAA"/>
                </a:solidFill>
                <a:effectLst/>
              </a:rPr>
              <a:t>apply</a:t>
            </a:r>
            <a:r>
              <a:rPr lang="de-DE" sz="1600" b="0" dirty="0">
                <a:solidFill>
                  <a:srgbClr val="D4D4D4"/>
                </a:solidFill>
                <a:effectLst/>
              </a:rPr>
              <a:t>(</a:t>
            </a:r>
            <a:r>
              <a:rPr lang="de-DE" sz="1600" b="0" dirty="0" err="1">
                <a:solidFill>
                  <a:srgbClr val="DCDCAA"/>
                </a:solidFill>
                <a:effectLst/>
              </a:rPr>
              <a:t>remove_punctuations</a:t>
            </a:r>
            <a:r>
              <a:rPr lang="de-DE" sz="1600" b="0" dirty="0">
                <a:solidFill>
                  <a:srgbClr val="D4D4D4"/>
                </a:solidFill>
                <a:effectLst/>
              </a:rPr>
              <a:t>).</a:t>
            </a:r>
            <a:r>
              <a:rPr lang="de-DE" sz="1600" b="0" dirty="0" err="1">
                <a:solidFill>
                  <a:srgbClr val="DCDCAA"/>
                </a:solidFill>
                <a:effectLst/>
              </a:rPr>
              <a:t>apply</a:t>
            </a:r>
            <a:r>
              <a:rPr lang="de-DE" sz="1600" b="0" dirty="0">
                <a:solidFill>
                  <a:srgbClr val="D4D4D4"/>
                </a:solidFill>
                <a:effectLst/>
              </a:rPr>
              <a:t>(</a:t>
            </a:r>
            <a:r>
              <a:rPr lang="de-DE" sz="1600" b="0" dirty="0" err="1">
                <a:solidFill>
                  <a:srgbClr val="4EC9B0"/>
                </a:solidFill>
                <a:effectLst/>
              </a:rPr>
              <a:t>nltk</a:t>
            </a:r>
            <a:r>
              <a:rPr lang="de-DE" sz="1600" b="0" dirty="0" err="1">
                <a:solidFill>
                  <a:srgbClr val="D4D4D4"/>
                </a:solidFill>
                <a:effectLst/>
              </a:rPr>
              <a:t>.</a:t>
            </a:r>
            <a:r>
              <a:rPr lang="de-DE" sz="1600" b="0" dirty="0" err="1">
                <a:solidFill>
                  <a:srgbClr val="DCDCAA"/>
                </a:solidFill>
                <a:effectLst/>
              </a:rPr>
              <a:t>word_tokenize</a:t>
            </a:r>
            <a:r>
              <a:rPr lang="de-DE" sz="1600" b="0" dirty="0">
                <a:solidFill>
                  <a:srgbClr val="D4D4D4"/>
                </a:solidFill>
                <a:effectLst/>
              </a:rPr>
              <a:t>)</a:t>
            </a:r>
          </a:p>
          <a:p>
            <a:endParaRPr lang="de-DE" sz="1600" dirty="0">
              <a:solidFill>
                <a:srgbClr val="D4D4D4"/>
              </a:solidFill>
            </a:endParaRPr>
          </a:p>
          <a:p>
            <a:r>
              <a:rPr lang="de-DE" sz="1600" dirty="0">
                <a:solidFill>
                  <a:srgbClr val="D4D4D4"/>
                </a:solidFill>
              </a:rPr>
              <a:t>[...]</a:t>
            </a:r>
          </a:p>
          <a:p>
            <a:r>
              <a:rPr lang="de-DE" sz="1600" dirty="0">
                <a:solidFill>
                  <a:srgbClr val="6A9955"/>
                </a:solidFill>
              </a:rPr>
              <a:t># </a:t>
            </a:r>
            <a:r>
              <a:rPr lang="de-DE" sz="1600" dirty="0" err="1">
                <a:solidFill>
                  <a:srgbClr val="6A9955"/>
                </a:solidFill>
              </a:rPr>
              <a:t>Stopwords</a:t>
            </a:r>
            <a:r>
              <a:rPr lang="de-DE" sz="1600" dirty="0">
                <a:solidFill>
                  <a:srgbClr val="6A9955"/>
                </a:solidFill>
              </a:rPr>
              <a:t> rausfiltern </a:t>
            </a:r>
            <a:endParaRPr lang="de-DE" sz="1600" dirty="0">
              <a:solidFill>
                <a:srgbClr val="D4D4D4"/>
              </a:solidFill>
            </a:endParaRPr>
          </a:p>
          <a:p>
            <a:r>
              <a:rPr lang="de-DE" sz="1600" dirty="0" err="1">
                <a:solidFill>
                  <a:srgbClr val="D4D4D4"/>
                </a:solidFill>
              </a:rPr>
              <a:t>i</a:t>
            </a:r>
            <a:r>
              <a:rPr lang="de-DE" sz="1600" dirty="0" err="1">
                <a:solidFill>
                  <a:srgbClr val="C586C0"/>
                </a:solidFill>
              </a:rPr>
              <a:t>f</a:t>
            </a:r>
            <a:r>
              <a:rPr lang="de-DE" sz="1600" dirty="0">
                <a:solidFill>
                  <a:srgbClr val="D4D4D4"/>
                </a:solidFill>
              </a:rPr>
              <a:t> </a:t>
            </a:r>
            <a:r>
              <a:rPr lang="de-DE" sz="1600" dirty="0" err="1">
                <a:solidFill>
                  <a:srgbClr val="9CDCFE"/>
                </a:solidFill>
              </a:rPr>
              <a:t>token</a:t>
            </a:r>
            <a:r>
              <a:rPr lang="de-DE" sz="1600" dirty="0">
                <a:solidFill>
                  <a:srgbClr val="D4D4D4"/>
                </a:solidFill>
              </a:rPr>
              <a:t> </a:t>
            </a:r>
            <a:r>
              <a:rPr lang="de-DE" sz="1600" dirty="0">
                <a:solidFill>
                  <a:srgbClr val="569CD6"/>
                </a:solidFill>
              </a:rPr>
              <a:t>not</a:t>
            </a:r>
            <a:r>
              <a:rPr lang="de-DE" sz="1600" dirty="0">
                <a:solidFill>
                  <a:srgbClr val="D4D4D4"/>
                </a:solidFill>
              </a:rPr>
              <a:t> </a:t>
            </a:r>
            <a:r>
              <a:rPr lang="de-DE" sz="1600" dirty="0">
                <a:solidFill>
                  <a:srgbClr val="569CD6"/>
                </a:solidFill>
              </a:rPr>
              <a:t>in</a:t>
            </a:r>
            <a:r>
              <a:rPr lang="de-DE" sz="1600" dirty="0">
                <a:solidFill>
                  <a:srgbClr val="D4D4D4"/>
                </a:solidFill>
              </a:rPr>
              <a:t> </a:t>
            </a:r>
            <a:r>
              <a:rPr lang="de-DE" sz="1600" dirty="0" err="1">
                <a:solidFill>
                  <a:srgbClr val="9CDCFE"/>
                </a:solidFill>
              </a:rPr>
              <a:t>stopwords</a:t>
            </a:r>
            <a:r>
              <a:rPr lang="de-DE" sz="1600" dirty="0" err="1">
                <a:solidFill>
                  <a:srgbClr val="D4D4D4"/>
                </a:solidFill>
              </a:rPr>
              <a:t>.words</a:t>
            </a:r>
            <a:r>
              <a:rPr lang="de-DE" sz="1600" dirty="0">
                <a:solidFill>
                  <a:srgbClr val="D4D4D4"/>
                </a:solidFill>
              </a:rPr>
              <a:t>(</a:t>
            </a:r>
            <a:r>
              <a:rPr lang="de-DE" sz="1600" dirty="0">
                <a:solidFill>
                  <a:srgbClr val="CE9178"/>
                </a:solidFill>
              </a:rPr>
              <a:t>'</a:t>
            </a:r>
            <a:r>
              <a:rPr lang="de-DE" sz="1600" dirty="0" err="1">
                <a:solidFill>
                  <a:srgbClr val="CE9178"/>
                </a:solidFill>
              </a:rPr>
              <a:t>english</a:t>
            </a:r>
            <a:r>
              <a:rPr lang="de-DE" sz="1600" dirty="0">
                <a:solidFill>
                  <a:srgbClr val="CE9178"/>
                </a:solidFill>
              </a:rPr>
              <a:t>'</a:t>
            </a:r>
            <a:r>
              <a:rPr lang="de-DE" sz="1600" dirty="0">
                <a:solidFill>
                  <a:srgbClr val="D4D4D4"/>
                </a:solidFill>
              </a:rPr>
              <a:t>):</a:t>
            </a:r>
          </a:p>
          <a:p>
            <a:r>
              <a:rPr lang="de-DE" sz="1600" dirty="0">
                <a:solidFill>
                  <a:srgbClr val="D4D4D4"/>
                </a:solidFill>
              </a:rPr>
              <a:t>     </a:t>
            </a:r>
            <a:r>
              <a:rPr lang="de-DE" sz="1600" dirty="0" err="1">
                <a:solidFill>
                  <a:srgbClr val="9CDCFE"/>
                </a:solidFill>
              </a:rPr>
              <a:t>filtered_tokens_list</a:t>
            </a:r>
            <a:r>
              <a:rPr lang="de-DE" sz="1600" dirty="0" err="1">
                <a:solidFill>
                  <a:srgbClr val="D4D4D4"/>
                </a:solidFill>
              </a:rPr>
              <a:t>.</a:t>
            </a:r>
            <a:r>
              <a:rPr lang="de-DE" sz="1600" dirty="0" err="1">
                <a:solidFill>
                  <a:srgbClr val="DCDCAA"/>
                </a:solidFill>
              </a:rPr>
              <a:t>append</a:t>
            </a:r>
            <a:r>
              <a:rPr lang="de-DE" sz="1600" dirty="0">
                <a:solidFill>
                  <a:srgbClr val="D4D4D4"/>
                </a:solidFill>
              </a:rPr>
              <a:t>(</a:t>
            </a:r>
            <a:r>
              <a:rPr lang="de-DE" sz="1600" dirty="0" err="1">
                <a:solidFill>
                  <a:srgbClr val="9CDCFE"/>
                </a:solidFill>
              </a:rPr>
              <a:t>token</a:t>
            </a:r>
            <a:r>
              <a:rPr lang="de-DE" sz="1600" dirty="0">
                <a:solidFill>
                  <a:srgbClr val="D4D4D4"/>
                </a:solidFill>
              </a:rPr>
              <a:t>)</a:t>
            </a:r>
          </a:p>
        </p:txBody>
      </p:sp>
      <p:sp>
        <p:nvSpPr>
          <p:cNvPr id="6" name="Datumsplatzhalter 5">
            <a:extLst>
              <a:ext uri="{FF2B5EF4-FFF2-40B4-BE49-F238E27FC236}">
                <a16:creationId xmlns:a16="http://schemas.microsoft.com/office/drawing/2014/main" id="{2C201BFA-7338-EB1A-060E-C3A2EC5116D2}"/>
              </a:ext>
            </a:extLst>
          </p:cNvPr>
          <p:cNvSpPr>
            <a:spLocks noGrp="1"/>
          </p:cNvSpPr>
          <p:nvPr>
            <p:ph type="dt" sz="half" idx="14"/>
          </p:nvPr>
        </p:nvSpPr>
        <p:spPr/>
        <p:txBody>
          <a:bodyPr/>
          <a:lstStyle/>
          <a:p>
            <a:r>
              <a:rPr lang="de-DE" dirty="0"/>
              <a:t>|    01.02.2023</a:t>
            </a:r>
          </a:p>
        </p:txBody>
      </p:sp>
      <p:sp>
        <p:nvSpPr>
          <p:cNvPr id="7" name="Fußzeilenplatzhalter 6">
            <a:extLst>
              <a:ext uri="{FF2B5EF4-FFF2-40B4-BE49-F238E27FC236}">
                <a16:creationId xmlns:a16="http://schemas.microsoft.com/office/drawing/2014/main" id="{51E80ECC-8FF6-0EFE-47B2-2C9FB8479CC2}"/>
              </a:ext>
            </a:extLst>
          </p:cNvPr>
          <p:cNvSpPr>
            <a:spLocks noGrp="1"/>
          </p:cNvSpPr>
          <p:nvPr>
            <p:ph type="ftr" sz="quarter" idx="15"/>
          </p:nvPr>
        </p:nvSpPr>
        <p:spPr/>
        <p:txBody>
          <a:bodyPr/>
          <a:lstStyle/>
          <a:p>
            <a:r>
              <a:rPr lang="de-DE" dirty="0"/>
              <a:t>|       Universität Augsburg</a:t>
            </a:r>
          </a:p>
        </p:txBody>
      </p:sp>
      <p:sp>
        <p:nvSpPr>
          <p:cNvPr id="8" name="Foliennummernplatzhalter 7">
            <a:extLst>
              <a:ext uri="{FF2B5EF4-FFF2-40B4-BE49-F238E27FC236}">
                <a16:creationId xmlns:a16="http://schemas.microsoft.com/office/drawing/2014/main" id="{B3B978FD-F053-C2D9-FA92-3799826C125F}"/>
              </a:ext>
            </a:extLst>
          </p:cNvPr>
          <p:cNvSpPr>
            <a:spLocks noGrp="1"/>
          </p:cNvSpPr>
          <p:nvPr>
            <p:ph type="sldNum" sz="quarter" idx="16"/>
          </p:nvPr>
        </p:nvSpPr>
        <p:spPr/>
        <p:txBody>
          <a:bodyPr/>
          <a:lstStyle/>
          <a:p>
            <a:fld id="{6567D7EC-8799-48C5-898A-08E264972062}" type="slidenum">
              <a:rPr lang="de-DE" smtClean="0"/>
              <a:pPr/>
              <a:t>8</a:t>
            </a:fld>
            <a:endParaRPr lang="de-DE" dirty="0"/>
          </a:p>
        </p:txBody>
      </p:sp>
      <p:sp>
        <p:nvSpPr>
          <p:cNvPr id="17" name="Titel 12">
            <a:extLst>
              <a:ext uri="{FF2B5EF4-FFF2-40B4-BE49-F238E27FC236}">
                <a16:creationId xmlns:a16="http://schemas.microsoft.com/office/drawing/2014/main" id="{4A3C617E-F4FD-430F-82BF-338ADD34CB1D}"/>
              </a:ext>
            </a:extLst>
          </p:cNvPr>
          <p:cNvSpPr>
            <a:spLocks noGrp="1"/>
          </p:cNvSpPr>
          <p:nvPr>
            <p:ph type="title"/>
          </p:nvPr>
        </p:nvSpPr>
        <p:spPr>
          <a:xfrm>
            <a:off x="719400" y="0"/>
            <a:ext cx="10753200" cy="1018800"/>
          </a:xfrm>
        </p:spPr>
        <p:txBody>
          <a:bodyPr/>
          <a:lstStyle/>
          <a:p>
            <a:pPr>
              <a:tabLst>
                <a:tab pos="719138" algn="l"/>
              </a:tabLst>
            </a:pPr>
            <a:r>
              <a:rPr lang="de-DE" dirty="0"/>
              <a:t>2	</a:t>
            </a:r>
            <a:r>
              <a:rPr lang="de-DE" dirty="0" err="1"/>
              <a:t>Pre</a:t>
            </a:r>
            <a:r>
              <a:rPr lang="de-DE" dirty="0"/>
              <a:t>-Processing Methoden</a:t>
            </a:r>
          </a:p>
        </p:txBody>
      </p:sp>
      <p:cxnSp>
        <p:nvCxnSpPr>
          <p:cNvPr id="3" name="Gerader Verbinder 2">
            <a:extLst>
              <a:ext uri="{FF2B5EF4-FFF2-40B4-BE49-F238E27FC236}">
                <a16:creationId xmlns:a16="http://schemas.microsoft.com/office/drawing/2014/main" id="{FAF2258B-5760-4EE1-63B8-627AE0FF18A1}"/>
              </a:ext>
            </a:extLst>
          </p:cNvPr>
          <p:cNvCxnSpPr>
            <a:cxnSpLocks/>
          </p:cNvCxnSpPr>
          <p:nvPr/>
        </p:nvCxnSpPr>
        <p:spPr>
          <a:xfrm>
            <a:off x="3349689" y="2239347"/>
            <a:ext cx="22020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Gerader Verbinder 3">
            <a:extLst>
              <a:ext uri="{FF2B5EF4-FFF2-40B4-BE49-F238E27FC236}">
                <a16:creationId xmlns:a16="http://schemas.microsoft.com/office/drawing/2014/main" id="{5516CE52-E001-843F-2E3C-02F3AEC3BE9F}"/>
              </a:ext>
            </a:extLst>
          </p:cNvPr>
          <p:cNvCxnSpPr>
            <a:cxnSpLocks/>
          </p:cNvCxnSpPr>
          <p:nvPr/>
        </p:nvCxnSpPr>
        <p:spPr>
          <a:xfrm>
            <a:off x="4170783" y="3450771"/>
            <a:ext cx="585962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838DD754-5205-E7B5-E2D0-4A779037E14E}"/>
              </a:ext>
            </a:extLst>
          </p:cNvPr>
          <p:cNvCxnSpPr>
            <a:cxnSpLocks/>
          </p:cNvCxnSpPr>
          <p:nvPr/>
        </p:nvCxnSpPr>
        <p:spPr>
          <a:xfrm>
            <a:off x="2085541" y="4416489"/>
            <a:ext cx="377408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77F7DDF1-51CC-F6AB-32AC-6E05C5D6CB99}"/>
              </a:ext>
            </a:extLst>
          </p:cNvPr>
          <p:cNvCxnSpPr>
            <a:cxnSpLocks/>
          </p:cNvCxnSpPr>
          <p:nvPr/>
        </p:nvCxnSpPr>
        <p:spPr>
          <a:xfrm>
            <a:off x="4264090" y="5870263"/>
            <a:ext cx="195009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feld 1">
            <a:extLst>
              <a:ext uri="{FF2B5EF4-FFF2-40B4-BE49-F238E27FC236}">
                <a16:creationId xmlns:a16="http://schemas.microsoft.com/office/drawing/2014/main" id="{D3AE1D48-D2B7-11D7-FC14-2AE06D3C085F}"/>
              </a:ext>
            </a:extLst>
          </p:cNvPr>
          <p:cNvSpPr txBox="1"/>
          <p:nvPr/>
        </p:nvSpPr>
        <p:spPr>
          <a:xfrm>
            <a:off x="6427685" y="1388517"/>
            <a:ext cx="1803311" cy="369332"/>
          </a:xfrm>
          <a:prstGeom prst="rect">
            <a:avLst/>
          </a:prstGeom>
          <a:noFill/>
        </p:spPr>
        <p:txBody>
          <a:bodyPr wrap="square" rtlCol="0">
            <a:spAutoFit/>
          </a:bodyPr>
          <a:lstStyle/>
          <a:p>
            <a:r>
              <a:rPr lang="de-DE" dirty="0"/>
              <a:t>Tokens </a:t>
            </a:r>
            <a:r>
              <a:rPr lang="de-DE" dirty="0" err="1"/>
              <a:t>Gensim</a:t>
            </a:r>
            <a:endParaRPr lang="de-DE" dirty="0"/>
          </a:p>
        </p:txBody>
      </p:sp>
      <p:grpSp>
        <p:nvGrpSpPr>
          <p:cNvPr id="23" name="Gruppieren 22">
            <a:extLst>
              <a:ext uri="{FF2B5EF4-FFF2-40B4-BE49-F238E27FC236}">
                <a16:creationId xmlns:a16="http://schemas.microsoft.com/office/drawing/2014/main" id="{6A78487C-FBD9-4450-98E3-7F69D15D8B28}"/>
              </a:ext>
            </a:extLst>
          </p:cNvPr>
          <p:cNvGrpSpPr/>
          <p:nvPr/>
        </p:nvGrpSpPr>
        <p:grpSpPr>
          <a:xfrm>
            <a:off x="383855" y="1391240"/>
            <a:ext cx="11266929" cy="5020452"/>
            <a:chOff x="353622" y="1204419"/>
            <a:chExt cx="11266929" cy="5020452"/>
          </a:xfrm>
        </p:grpSpPr>
        <p:grpSp>
          <p:nvGrpSpPr>
            <p:cNvPr id="13" name="Gruppieren 12">
              <a:extLst>
                <a:ext uri="{FF2B5EF4-FFF2-40B4-BE49-F238E27FC236}">
                  <a16:creationId xmlns:a16="http://schemas.microsoft.com/office/drawing/2014/main" id="{A3A70B36-6E23-0D41-43D7-37D5E608162D}"/>
                </a:ext>
              </a:extLst>
            </p:cNvPr>
            <p:cNvGrpSpPr/>
            <p:nvPr/>
          </p:nvGrpSpPr>
          <p:grpSpPr>
            <a:xfrm>
              <a:off x="6483793" y="1550703"/>
              <a:ext cx="5136758" cy="4657767"/>
              <a:chOff x="1193062" y="287758"/>
              <a:chExt cx="4660463" cy="4225320"/>
            </a:xfrm>
          </p:grpSpPr>
          <p:pic>
            <p:nvPicPr>
              <p:cNvPr id="10" name="Grafik 9">
                <a:extLst>
                  <a:ext uri="{FF2B5EF4-FFF2-40B4-BE49-F238E27FC236}">
                    <a16:creationId xmlns:a16="http://schemas.microsoft.com/office/drawing/2014/main" id="{E22CFFAB-E509-F2BA-A01B-940F20A39330}"/>
                  </a:ext>
                </a:extLst>
              </p:cNvPr>
              <p:cNvPicPr>
                <a:picLocks noChangeAspect="1"/>
              </p:cNvPicPr>
              <p:nvPr/>
            </p:nvPicPr>
            <p:blipFill rotWithShape="1">
              <a:blip r:embed="rId2"/>
              <a:srcRect l="8247" t="19592" r="50000" b="21224"/>
              <a:stretch/>
            </p:blipFill>
            <p:spPr>
              <a:xfrm>
                <a:off x="1193062" y="287758"/>
                <a:ext cx="4660461" cy="3715890"/>
              </a:xfrm>
              <a:prstGeom prst="rect">
                <a:avLst/>
              </a:prstGeom>
            </p:spPr>
          </p:pic>
          <p:pic>
            <p:nvPicPr>
              <p:cNvPr id="12" name="Grafik 11">
                <a:extLst>
                  <a:ext uri="{FF2B5EF4-FFF2-40B4-BE49-F238E27FC236}">
                    <a16:creationId xmlns:a16="http://schemas.microsoft.com/office/drawing/2014/main" id="{C2EC6A8F-CDBD-3D8A-8B11-84F91DFFCFF2}"/>
                  </a:ext>
                </a:extLst>
              </p:cNvPr>
              <p:cNvPicPr>
                <a:picLocks noChangeAspect="1"/>
              </p:cNvPicPr>
              <p:nvPr/>
            </p:nvPicPr>
            <p:blipFill rotWithShape="1">
              <a:blip r:embed="rId3"/>
              <a:srcRect l="8247" t="55799" r="50000" b="36053"/>
              <a:stretch/>
            </p:blipFill>
            <p:spPr>
              <a:xfrm>
                <a:off x="1193062" y="4001633"/>
                <a:ext cx="4660463" cy="511445"/>
              </a:xfrm>
              <a:prstGeom prst="rect">
                <a:avLst/>
              </a:prstGeom>
            </p:spPr>
          </p:pic>
        </p:grpSp>
        <p:pic>
          <p:nvPicPr>
            <p:cNvPr id="15" name="Grafik 14">
              <a:extLst>
                <a:ext uri="{FF2B5EF4-FFF2-40B4-BE49-F238E27FC236}">
                  <a16:creationId xmlns:a16="http://schemas.microsoft.com/office/drawing/2014/main" id="{6678401D-5085-8F6D-593A-3147FF2E3D80}"/>
                </a:ext>
              </a:extLst>
            </p:cNvPr>
            <p:cNvPicPr>
              <a:picLocks noChangeAspect="1"/>
            </p:cNvPicPr>
            <p:nvPr/>
          </p:nvPicPr>
          <p:blipFill rotWithShape="1">
            <a:blip r:embed="rId4"/>
            <a:srcRect l="8247" t="19320" r="50000" b="14123"/>
            <a:stretch/>
          </p:blipFill>
          <p:spPr>
            <a:xfrm>
              <a:off x="455363" y="1550703"/>
              <a:ext cx="5212888" cy="4674168"/>
            </a:xfrm>
            <a:prstGeom prst="rect">
              <a:avLst/>
            </a:prstGeom>
          </p:spPr>
        </p:pic>
        <p:sp>
          <p:nvSpPr>
            <p:cNvPr id="22" name="Textfeld 21">
              <a:extLst>
                <a:ext uri="{FF2B5EF4-FFF2-40B4-BE49-F238E27FC236}">
                  <a16:creationId xmlns:a16="http://schemas.microsoft.com/office/drawing/2014/main" id="{F51C1680-BA03-4A94-198D-66A6DA26862A}"/>
                </a:ext>
              </a:extLst>
            </p:cNvPr>
            <p:cNvSpPr txBox="1"/>
            <p:nvPr/>
          </p:nvSpPr>
          <p:spPr>
            <a:xfrm>
              <a:off x="353622" y="1204419"/>
              <a:ext cx="1803311" cy="369332"/>
            </a:xfrm>
            <a:prstGeom prst="rect">
              <a:avLst/>
            </a:prstGeom>
            <a:noFill/>
          </p:spPr>
          <p:txBody>
            <a:bodyPr wrap="square" rtlCol="0">
              <a:spAutoFit/>
            </a:bodyPr>
            <a:lstStyle/>
            <a:p>
              <a:r>
                <a:rPr lang="de-DE" dirty="0"/>
                <a:t>Tokens</a:t>
              </a:r>
            </a:p>
          </p:txBody>
        </p:sp>
      </p:grpSp>
    </p:spTree>
    <p:extLst>
      <p:ext uri="{BB962C8B-B14F-4D97-AF65-F5344CB8AC3E}">
        <p14:creationId xmlns:p14="http://schemas.microsoft.com/office/powerpoint/2010/main" val="37379824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xit" presetSubtype="0" fill="hold" grpId="1" nodeType="withEffect">
                                  <p:stCondLst>
                                    <p:cond delay="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20"/>
                                        </p:tgtEl>
                                      </p:cBhvr>
                                    </p:animEffect>
                                    <p:set>
                                      <p:cBhvr>
                                        <p:cTn id="33" dur="1" fill="hold">
                                          <p:stCondLst>
                                            <p:cond delay="499"/>
                                          </p:stCondLst>
                                        </p:cTn>
                                        <p:tgtEl>
                                          <p:spTgt spid="20"/>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3"/>
                                        </p:tgtEl>
                                      </p:cBhvr>
                                    </p:animEffect>
                                    <p:set>
                                      <p:cBhvr>
                                        <p:cTn id="4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a:xfrm>
            <a:off x="1838867" y="6465804"/>
            <a:ext cx="7296537" cy="217417"/>
          </a:xfrm>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9</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2	</a:t>
            </a:r>
            <a:r>
              <a:rPr lang="de-DE" dirty="0" err="1"/>
              <a:t>Pre</a:t>
            </a:r>
            <a:r>
              <a:rPr lang="de-DE" dirty="0"/>
              <a:t>-Processing Methoden</a:t>
            </a:r>
          </a:p>
        </p:txBody>
      </p:sp>
      <p:sp>
        <p:nvSpPr>
          <p:cNvPr id="13" name="Untertitel 13">
            <a:extLst>
              <a:ext uri="{FF2B5EF4-FFF2-40B4-BE49-F238E27FC236}">
                <a16:creationId xmlns:a16="http://schemas.microsoft.com/office/drawing/2014/main" id="{8113F2F8-4576-DCF0-AA51-3CF84AB70319}"/>
              </a:ext>
            </a:extLst>
          </p:cNvPr>
          <p:cNvSpPr>
            <a:spLocks noGrp="1"/>
          </p:cNvSpPr>
          <p:nvPr>
            <p:ph type="subTitle" idx="13"/>
          </p:nvPr>
        </p:nvSpPr>
        <p:spPr>
          <a:xfrm>
            <a:off x="719400" y="1181818"/>
            <a:ext cx="10753200" cy="366609"/>
          </a:xfrm>
        </p:spPr>
        <p:txBody>
          <a:bodyPr/>
          <a:lstStyle/>
          <a:p>
            <a:r>
              <a:rPr lang="de-DE" dirty="0" err="1"/>
              <a:t>Stemming</a:t>
            </a:r>
            <a:r>
              <a:rPr lang="de-DE" dirty="0"/>
              <a:t>, </a:t>
            </a:r>
            <a:r>
              <a:rPr lang="de-DE" dirty="0" err="1"/>
              <a:t>Lemmatization</a:t>
            </a:r>
            <a:endParaRPr lang="de-DE" dirty="0"/>
          </a:p>
          <a:p>
            <a:endParaRPr lang="de-DE" dirty="0"/>
          </a:p>
        </p:txBody>
      </p:sp>
      <p:sp>
        <p:nvSpPr>
          <p:cNvPr id="12" name="Rechteck: abgerundete Ecken 11">
            <a:extLst>
              <a:ext uri="{FF2B5EF4-FFF2-40B4-BE49-F238E27FC236}">
                <a16:creationId xmlns:a16="http://schemas.microsoft.com/office/drawing/2014/main" id="{6BF3FB04-2A47-1343-70B8-8BDC2B7E24C7}"/>
              </a:ext>
            </a:extLst>
          </p:cNvPr>
          <p:cNvSpPr/>
          <p:nvPr/>
        </p:nvSpPr>
        <p:spPr>
          <a:xfrm>
            <a:off x="719400" y="1702114"/>
            <a:ext cx="6614461" cy="74250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ysClr val="windowText" lastClr="000000"/>
                </a:solidFill>
              </a:rPr>
              <a:t>Stemming</a:t>
            </a:r>
            <a:r>
              <a:rPr lang="de-DE" b="1" dirty="0">
                <a:solidFill>
                  <a:sysClr val="windowText" lastClr="000000"/>
                </a:solidFill>
              </a:rPr>
              <a:t> (=Grundformreduktion)</a:t>
            </a:r>
          </a:p>
        </p:txBody>
      </p:sp>
      <p:sp>
        <p:nvSpPr>
          <p:cNvPr id="14" name="Rechteck: abgerundete Ecken 13">
            <a:extLst>
              <a:ext uri="{FF2B5EF4-FFF2-40B4-BE49-F238E27FC236}">
                <a16:creationId xmlns:a16="http://schemas.microsoft.com/office/drawing/2014/main" id="{4CCA5B78-5127-62D9-CE02-9A67DA941B2D}"/>
              </a:ext>
            </a:extLst>
          </p:cNvPr>
          <p:cNvSpPr/>
          <p:nvPr/>
        </p:nvSpPr>
        <p:spPr>
          <a:xfrm>
            <a:off x="8425542" y="1688033"/>
            <a:ext cx="3126784" cy="74898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ysClr val="windowText" lastClr="000000"/>
                </a:solidFill>
              </a:rPr>
              <a:t>Lemmatization</a:t>
            </a:r>
            <a:endParaRPr lang="de-DE" b="1" dirty="0">
              <a:solidFill>
                <a:sysClr val="windowText" lastClr="000000"/>
              </a:solidFill>
            </a:endParaRPr>
          </a:p>
        </p:txBody>
      </p:sp>
      <p:sp>
        <p:nvSpPr>
          <p:cNvPr id="22" name="Rechteck: abgerundete Ecken 21">
            <a:extLst>
              <a:ext uri="{FF2B5EF4-FFF2-40B4-BE49-F238E27FC236}">
                <a16:creationId xmlns:a16="http://schemas.microsoft.com/office/drawing/2014/main" id="{70FF738D-2294-E0A6-2D7C-AF5D1379A5E6}"/>
              </a:ext>
            </a:extLst>
          </p:cNvPr>
          <p:cNvSpPr/>
          <p:nvPr/>
        </p:nvSpPr>
        <p:spPr>
          <a:xfrm>
            <a:off x="5186876" y="3454716"/>
            <a:ext cx="2146985" cy="74250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ysClr val="windowText" lastClr="000000"/>
                </a:solidFill>
              </a:rPr>
              <a:t>Lancaster Stemmer</a:t>
            </a:r>
          </a:p>
        </p:txBody>
      </p:sp>
      <p:sp>
        <p:nvSpPr>
          <p:cNvPr id="23" name="Rechteck: abgerundete Ecken 22">
            <a:extLst>
              <a:ext uri="{FF2B5EF4-FFF2-40B4-BE49-F238E27FC236}">
                <a16:creationId xmlns:a16="http://schemas.microsoft.com/office/drawing/2014/main" id="{55D1697A-5C41-ECAC-5D06-D648ED3EA91F}"/>
              </a:ext>
            </a:extLst>
          </p:cNvPr>
          <p:cNvSpPr/>
          <p:nvPr/>
        </p:nvSpPr>
        <p:spPr>
          <a:xfrm>
            <a:off x="706352" y="3455336"/>
            <a:ext cx="2142595" cy="74250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ysClr val="windowText" lastClr="000000"/>
                </a:solidFill>
              </a:rPr>
              <a:t>Porter </a:t>
            </a:r>
          </a:p>
          <a:p>
            <a:pPr algn="ctr"/>
            <a:r>
              <a:rPr lang="de-DE" b="1" dirty="0">
                <a:solidFill>
                  <a:sysClr val="windowText" lastClr="000000"/>
                </a:solidFill>
              </a:rPr>
              <a:t>Stemmer</a:t>
            </a:r>
          </a:p>
        </p:txBody>
      </p:sp>
      <p:sp>
        <p:nvSpPr>
          <p:cNvPr id="24" name="Rechteck: abgerundete Ecken 23">
            <a:extLst>
              <a:ext uri="{FF2B5EF4-FFF2-40B4-BE49-F238E27FC236}">
                <a16:creationId xmlns:a16="http://schemas.microsoft.com/office/drawing/2014/main" id="{0150A683-256F-1EBC-BA4D-94A66101D525}"/>
              </a:ext>
            </a:extLst>
          </p:cNvPr>
          <p:cNvSpPr/>
          <p:nvPr/>
        </p:nvSpPr>
        <p:spPr>
          <a:xfrm>
            <a:off x="2947117" y="3454716"/>
            <a:ext cx="2146985" cy="74250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ysClr val="windowText" lastClr="000000"/>
                </a:solidFill>
              </a:rPr>
              <a:t>Snowball</a:t>
            </a:r>
            <a:r>
              <a:rPr lang="de-DE" b="1" dirty="0">
                <a:solidFill>
                  <a:sysClr val="windowText" lastClr="000000"/>
                </a:solidFill>
              </a:rPr>
              <a:t> Stemmer</a:t>
            </a:r>
          </a:p>
        </p:txBody>
      </p:sp>
      <p:sp>
        <p:nvSpPr>
          <p:cNvPr id="25" name="Textfeld 24">
            <a:extLst>
              <a:ext uri="{FF2B5EF4-FFF2-40B4-BE49-F238E27FC236}">
                <a16:creationId xmlns:a16="http://schemas.microsoft.com/office/drawing/2014/main" id="{ECD329C3-588F-14EA-F520-08D590ACA1BA}"/>
              </a:ext>
            </a:extLst>
          </p:cNvPr>
          <p:cNvSpPr txBox="1"/>
          <p:nvPr/>
        </p:nvSpPr>
        <p:spPr>
          <a:xfrm>
            <a:off x="719400" y="2523659"/>
            <a:ext cx="6614461" cy="646331"/>
          </a:xfrm>
          <a:prstGeom prst="rect">
            <a:avLst/>
          </a:prstGeom>
          <a:noFill/>
        </p:spPr>
        <p:txBody>
          <a:bodyPr wrap="square" rtlCol="0">
            <a:spAutoFit/>
          </a:bodyPr>
          <a:lstStyle/>
          <a:p>
            <a:r>
              <a:rPr lang="de-DE" dirty="0"/>
              <a:t>= Umwandlung von Wortbestandteilen in ihre Stammform</a:t>
            </a:r>
            <a:br>
              <a:rPr lang="de-DE" dirty="0"/>
            </a:br>
            <a:r>
              <a:rPr lang="de-DE" dirty="0">
                <a:sym typeface="Wingdings" panose="05000000000000000000" pitchFamily="2" charset="2"/>
              </a:rPr>
              <a:t> Fixe </a:t>
            </a:r>
            <a:r>
              <a:rPr lang="de-DE" dirty="0">
                <a:solidFill>
                  <a:schemeClr val="tx2"/>
                </a:solidFill>
                <a:sym typeface="Wingdings" panose="05000000000000000000" pitchFamily="2" charset="2"/>
              </a:rPr>
              <a:t>Reduktionsregeln</a:t>
            </a:r>
            <a:endParaRPr lang="de-DE" dirty="0">
              <a:solidFill>
                <a:schemeClr val="tx2"/>
              </a:solidFill>
            </a:endParaRPr>
          </a:p>
        </p:txBody>
      </p:sp>
      <p:sp>
        <p:nvSpPr>
          <p:cNvPr id="26" name="Textfeld 25">
            <a:extLst>
              <a:ext uri="{FF2B5EF4-FFF2-40B4-BE49-F238E27FC236}">
                <a16:creationId xmlns:a16="http://schemas.microsoft.com/office/drawing/2014/main" id="{632BA335-8E76-0FC8-2347-6F0079AE3D6E}"/>
              </a:ext>
            </a:extLst>
          </p:cNvPr>
          <p:cNvSpPr txBox="1"/>
          <p:nvPr/>
        </p:nvSpPr>
        <p:spPr>
          <a:xfrm>
            <a:off x="559838" y="4264094"/>
            <a:ext cx="2398498" cy="1754326"/>
          </a:xfrm>
          <a:prstGeom prst="rect">
            <a:avLst/>
          </a:prstGeom>
          <a:noFill/>
        </p:spPr>
        <p:txBody>
          <a:bodyPr wrap="square" rtlCol="0">
            <a:spAutoFit/>
          </a:bodyPr>
          <a:lstStyle/>
          <a:p>
            <a:r>
              <a:rPr lang="de-DE" dirty="0"/>
              <a:t>happy = </a:t>
            </a:r>
            <a:r>
              <a:rPr lang="de-DE" dirty="0" err="1"/>
              <a:t>cvccv</a:t>
            </a:r>
            <a:r>
              <a:rPr lang="de-DE" dirty="0"/>
              <a:t> </a:t>
            </a:r>
          </a:p>
          <a:p>
            <a:r>
              <a:rPr lang="de-DE" i="1" dirty="0">
                <a:solidFill>
                  <a:schemeClr val="tx2"/>
                </a:solidFill>
              </a:rPr>
              <a:t>(*v*)Y </a:t>
            </a:r>
            <a:r>
              <a:rPr lang="de-DE" i="1" dirty="0">
                <a:solidFill>
                  <a:schemeClr val="tx2"/>
                </a:solidFill>
                <a:sym typeface="Wingdings" panose="05000000000000000000" pitchFamily="2" charset="2"/>
              </a:rPr>
              <a:t>-&gt;I   </a:t>
            </a:r>
            <a:r>
              <a:rPr lang="de-DE" dirty="0">
                <a:sym typeface="Wingdings" panose="05000000000000000000" pitchFamily="2" charset="2"/>
              </a:rPr>
              <a:t> </a:t>
            </a:r>
            <a:r>
              <a:rPr lang="de-DE" i="1" dirty="0" err="1">
                <a:sym typeface="Wingdings" panose="05000000000000000000" pitchFamily="2" charset="2"/>
              </a:rPr>
              <a:t>happi</a:t>
            </a:r>
            <a:endParaRPr lang="de-DE" i="1" dirty="0">
              <a:sym typeface="Wingdings" panose="05000000000000000000" pitchFamily="2" charset="2"/>
            </a:endParaRPr>
          </a:p>
          <a:p>
            <a:br>
              <a:rPr lang="de-DE" dirty="0"/>
            </a:br>
            <a:r>
              <a:rPr lang="de-DE" dirty="0"/>
              <a:t>Sprachen: </a:t>
            </a:r>
            <a:br>
              <a:rPr lang="de-DE" dirty="0"/>
            </a:br>
            <a:r>
              <a:rPr lang="de-DE" dirty="0"/>
              <a:t>nur Englisch</a:t>
            </a:r>
          </a:p>
          <a:p>
            <a:endParaRPr lang="de-DE" dirty="0"/>
          </a:p>
        </p:txBody>
      </p:sp>
      <p:sp>
        <p:nvSpPr>
          <p:cNvPr id="27" name="Textfeld 26">
            <a:extLst>
              <a:ext uri="{FF2B5EF4-FFF2-40B4-BE49-F238E27FC236}">
                <a16:creationId xmlns:a16="http://schemas.microsoft.com/office/drawing/2014/main" id="{1D4C59DB-E18A-17F7-B7E8-DBB6311C2089}"/>
              </a:ext>
            </a:extLst>
          </p:cNvPr>
          <p:cNvSpPr txBox="1"/>
          <p:nvPr/>
        </p:nvSpPr>
        <p:spPr>
          <a:xfrm>
            <a:off x="2958336" y="4264093"/>
            <a:ext cx="2135766" cy="1477328"/>
          </a:xfrm>
          <a:prstGeom prst="rect">
            <a:avLst/>
          </a:prstGeom>
          <a:noFill/>
        </p:spPr>
        <p:txBody>
          <a:bodyPr wrap="square" rtlCol="0">
            <a:spAutoFit/>
          </a:bodyPr>
          <a:lstStyle/>
          <a:p>
            <a:r>
              <a:rPr lang="de-DE" dirty="0"/>
              <a:t>= Porter2 Stemmer</a:t>
            </a:r>
            <a:br>
              <a:rPr lang="de-DE" dirty="0"/>
            </a:br>
            <a:br>
              <a:rPr lang="de-DE" dirty="0"/>
            </a:br>
            <a:br>
              <a:rPr lang="de-DE" dirty="0"/>
            </a:br>
            <a:r>
              <a:rPr lang="de-DE" dirty="0"/>
              <a:t>Sprachen: mehrere</a:t>
            </a:r>
          </a:p>
        </p:txBody>
      </p:sp>
      <p:sp>
        <p:nvSpPr>
          <p:cNvPr id="28" name="Textfeld 27">
            <a:extLst>
              <a:ext uri="{FF2B5EF4-FFF2-40B4-BE49-F238E27FC236}">
                <a16:creationId xmlns:a16="http://schemas.microsoft.com/office/drawing/2014/main" id="{7DFB92A2-BE5F-63BF-0FC4-87BDAD4C5894}"/>
              </a:ext>
            </a:extLst>
          </p:cNvPr>
          <p:cNvSpPr txBox="1"/>
          <p:nvPr/>
        </p:nvSpPr>
        <p:spPr>
          <a:xfrm>
            <a:off x="5186876" y="4276533"/>
            <a:ext cx="2146985" cy="1477328"/>
          </a:xfrm>
          <a:prstGeom prst="rect">
            <a:avLst/>
          </a:prstGeom>
          <a:noFill/>
        </p:spPr>
        <p:txBody>
          <a:bodyPr wrap="square" rtlCol="0">
            <a:spAutoFit/>
          </a:bodyPr>
          <a:lstStyle/>
          <a:p>
            <a:r>
              <a:rPr lang="de-DE" dirty="0"/>
              <a:t>= </a:t>
            </a:r>
            <a:r>
              <a:rPr lang="de-DE" dirty="0" err="1"/>
              <a:t>Paice</a:t>
            </a:r>
            <a:r>
              <a:rPr lang="de-DE" dirty="0"/>
              <a:t> oder </a:t>
            </a:r>
            <a:r>
              <a:rPr lang="de-DE" dirty="0" err="1"/>
              <a:t>Husk</a:t>
            </a:r>
            <a:r>
              <a:rPr lang="de-DE" dirty="0"/>
              <a:t> Stemmer</a:t>
            </a:r>
          </a:p>
          <a:p>
            <a:endParaRPr lang="de-DE" dirty="0"/>
          </a:p>
          <a:p>
            <a:r>
              <a:rPr lang="de-DE" dirty="0"/>
              <a:t>Sprachen: </a:t>
            </a:r>
          </a:p>
          <a:p>
            <a:r>
              <a:rPr lang="de-DE" dirty="0"/>
              <a:t>nur Englisch</a:t>
            </a:r>
          </a:p>
        </p:txBody>
      </p:sp>
      <p:sp>
        <p:nvSpPr>
          <p:cNvPr id="11" name="Textfeld 10">
            <a:extLst>
              <a:ext uri="{FF2B5EF4-FFF2-40B4-BE49-F238E27FC236}">
                <a16:creationId xmlns:a16="http://schemas.microsoft.com/office/drawing/2014/main" id="{BC17BD8B-ECB0-7E89-3264-66666FCF369D}"/>
              </a:ext>
            </a:extLst>
          </p:cNvPr>
          <p:cNvSpPr txBox="1"/>
          <p:nvPr/>
        </p:nvSpPr>
        <p:spPr>
          <a:xfrm>
            <a:off x="2345094" y="5987446"/>
            <a:ext cx="3750906" cy="369332"/>
          </a:xfrm>
          <a:prstGeom prst="rect">
            <a:avLst/>
          </a:prstGeom>
          <a:noFill/>
        </p:spPr>
        <p:txBody>
          <a:bodyPr wrap="square" rtlCol="0">
            <a:spAutoFit/>
          </a:bodyPr>
          <a:lstStyle/>
          <a:p>
            <a:r>
              <a:rPr lang="de-DE" dirty="0">
                <a:sym typeface="Wingdings" panose="05000000000000000000" pitchFamily="2" charset="2"/>
              </a:rPr>
              <a:t> </a:t>
            </a:r>
            <a:r>
              <a:rPr lang="de-DE" dirty="0" err="1"/>
              <a:t>Overstemming</a:t>
            </a:r>
            <a:r>
              <a:rPr lang="de-DE" dirty="0"/>
              <a:t>, </a:t>
            </a:r>
            <a:r>
              <a:rPr lang="de-DE" dirty="0" err="1"/>
              <a:t>Understemming</a:t>
            </a:r>
            <a:endParaRPr lang="de-DE" dirty="0"/>
          </a:p>
        </p:txBody>
      </p:sp>
      <p:sp>
        <p:nvSpPr>
          <p:cNvPr id="15" name="Textfeld 14">
            <a:extLst>
              <a:ext uri="{FF2B5EF4-FFF2-40B4-BE49-F238E27FC236}">
                <a16:creationId xmlns:a16="http://schemas.microsoft.com/office/drawing/2014/main" id="{C09A9B29-3CAC-7A96-2816-A287B3797845}"/>
              </a:ext>
            </a:extLst>
          </p:cNvPr>
          <p:cNvSpPr txBox="1"/>
          <p:nvPr/>
        </p:nvSpPr>
        <p:spPr>
          <a:xfrm>
            <a:off x="8425543" y="2631233"/>
            <a:ext cx="3060105" cy="3139321"/>
          </a:xfrm>
          <a:prstGeom prst="rect">
            <a:avLst/>
          </a:prstGeom>
          <a:noFill/>
        </p:spPr>
        <p:txBody>
          <a:bodyPr wrap="square" rtlCol="0">
            <a:spAutoFit/>
          </a:bodyPr>
          <a:lstStyle/>
          <a:p>
            <a:pPr>
              <a:buClr>
                <a:srgbClr val="00AECF"/>
              </a:buClr>
            </a:pPr>
            <a:r>
              <a:rPr lang="de-DE" dirty="0"/>
              <a:t>Weiterentwicklung des </a:t>
            </a:r>
            <a:r>
              <a:rPr lang="de-DE" dirty="0" err="1"/>
              <a:t>Stemmings</a:t>
            </a:r>
            <a:endParaRPr lang="de-DE" dirty="0"/>
          </a:p>
          <a:p>
            <a:pPr>
              <a:buClr>
                <a:srgbClr val="00AECF"/>
              </a:buClr>
            </a:pPr>
            <a:endParaRPr lang="de-DE" dirty="0"/>
          </a:p>
          <a:p>
            <a:pPr>
              <a:buClr>
                <a:srgbClr val="00AECF"/>
              </a:buClr>
            </a:pPr>
            <a:r>
              <a:rPr lang="de-DE" dirty="0"/>
              <a:t>nutzt Wissen von Sprachen</a:t>
            </a:r>
          </a:p>
          <a:p>
            <a:pPr marL="285750" indent="-285750">
              <a:buClr>
                <a:srgbClr val="00AECF"/>
              </a:buClr>
              <a:buFont typeface="Wingdings" panose="05000000000000000000" pitchFamily="2" charset="2"/>
              <a:buChar char="§"/>
            </a:pPr>
            <a:r>
              <a:rPr lang="de-DE" dirty="0"/>
              <a:t>zeitintensiver</a:t>
            </a:r>
          </a:p>
          <a:p>
            <a:pPr marL="285750" indent="-285750">
              <a:buClr>
                <a:srgbClr val="00AECF"/>
              </a:buClr>
              <a:buFont typeface="Wingdings" panose="05000000000000000000" pitchFamily="2" charset="2"/>
              <a:buChar char="§"/>
            </a:pPr>
            <a:r>
              <a:rPr lang="de-DE" dirty="0"/>
              <a:t>genauer</a:t>
            </a:r>
          </a:p>
          <a:p>
            <a:pPr marL="285750" indent="-285750">
              <a:buClr>
                <a:srgbClr val="00AECF"/>
              </a:buClr>
              <a:buFont typeface="Wingdings" panose="05000000000000000000" pitchFamily="2" charset="2"/>
              <a:buChar char="§"/>
            </a:pPr>
            <a:r>
              <a:rPr lang="de-DE" dirty="0"/>
              <a:t>Umwandlung gebeugter Formen</a:t>
            </a:r>
          </a:p>
          <a:p>
            <a:pPr>
              <a:buClr>
                <a:srgbClr val="00AECF"/>
              </a:buClr>
            </a:pPr>
            <a:endParaRPr lang="de-DE" dirty="0"/>
          </a:p>
          <a:p>
            <a:pPr>
              <a:buClr>
                <a:srgbClr val="00AECF"/>
              </a:buClr>
            </a:pPr>
            <a:r>
              <a:rPr lang="de-DE" dirty="0">
                <a:sym typeface="Wingdings" panose="05000000000000000000" pitchFamily="2" charset="2"/>
              </a:rPr>
              <a:t> einfachste Art: Wörterbuchsuche</a:t>
            </a:r>
            <a:endParaRPr lang="de-DE" dirty="0"/>
          </a:p>
        </p:txBody>
      </p:sp>
      <p:sp>
        <p:nvSpPr>
          <p:cNvPr id="16" name="Pfeil: nach rechts 15">
            <a:extLst>
              <a:ext uri="{FF2B5EF4-FFF2-40B4-BE49-F238E27FC236}">
                <a16:creationId xmlns:a16="http://schemas.microsoft.com/office/drawing/2014/main" id="{216A88F4-06C5-A645-7CF7-0E7AFECFB489}"/>
              </a:ext>
            </a:extLst>
          </p:cNvPr>
          <p:cNvSpPr/>
          <p:nvPr/>
        </p:nvSpPr>
        <p:spPr>
          <a:xfrm>
            <a:off x="7479440" y="1690243"/>
            <a:ext cx="800523" cy="7489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7" name="Geschweifte Klammer rechts 16">
            <a:extLst>
              <a:ext uri="{FF2B5EF4-FFF2-40B4-BE49-F238E27FC236}">
                <a16:creationId xmlns:a16="http://schemas.microsoft.com/office/drawing/2014/main" id="{F5B1CEE4-3425-2F57-5FC1-A2EF599E7AB0}"/>
              </a:ext>
            </a:extLst>
          </p:cNvPr>
          <p:cNvSpPr/>
          <p:nvPr/>
        </p:nvSpPr>
        <p:spPr>
          <a:xfrm rot="5400000">
            <a:off x="3909213" y="2489217"/>
            <a:ext cx="217416" cy="6614462"/>
          </a:xfrm>
          <a:prstGeom prst="rightBrace">
            <a:avLst>
              <a:gd name="adj1" fmla="val 8333"/>
              <a:gd name="adj2"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13363448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animBg="1"/>
      <p:bldP spid="23" grpId="0" animBg="1"/>
      <p:bldP spid="24" grpId="0" animBg="1"/>
      <p:bldP spid="26" grpId="0"/>
      <p:bldP spid="27" grpId="0"/>
      <p:bldP spid="28" grpId="0"/>
      <p:bldP spid="11" grpId="0"/>
      <p:bldP spid="15" grpId="0"/>
      <p:bldP spid="16" grpId="0" animBg="1"/>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SHAPE_LOCKS" val="7"/>
</p:tagLst>
</file>

<file path=ppt/tags/tag10.xml><?xml version="1.0" encoding="utf-8"?>
<p:tagLst xmlns:a="http://schemas.openxmlformats.org/drawingml/2006/main" xmlns:r="http://schemas.openxmlformats.org/officeDocument/2006/relationships" xmlns:p="http://schemas.openxmlformats.org/presentationml/2006/main">
  <p:tag name="SHAPE_LOCKS" val="3"/>
</p:tagLst>
</file>

<file path=ppt/tags/tag11.xml><?xml version="1.0" encoding="utf-8"?>
<p:tagLst xmlns:a="http://schemas.openxmlformats.org/drawingml/2006/main" xmlns:r="http://schemas.openxmlformats.org/officeDocument/2006/relationships" xmlns:p="http://schemas.openxmlformats.org/presentationml/2006/main">
  <p:tag name="SHAPE_LOCKS" val="3"/>
</p:tagLst>
</file>

<file path=ppt/tags/tag12.xml><?xml version="1.0" encoding="utf-8"?>
<p:tagLst xmlns:a="http://schemas.openxmlformats.org/drawingml/2006/main" xmlns:r="http://schemas.openxmlformats.org/officeDocument/2006/relationships" xmlns:p="http://schemas.openxmlformats.org/presentationml/2006/main">
  <p:tag name="SHAPE_LOCKS" val="3"/>
</p:tagLst>
</file>

<file path=ppt/tags/tag13.xml><?xml version="1.0" encoding="utf-8"?>
<p:tagLst xmlns:a="http://schemas.openxmlformats.org/drawingml/2006/main" xmlns:r="http://schemas.openxmlformats.org/officeDocument/2006/relationships" xmlns:p="http://schemas.openxmlformats.org/presentationml/2006/main">
  <p:tag name="SHAPE_LOCKS" val="3"/>
</p:tagLst>
</file>

<file path=ppt/tags/tag14.xml><?xml version="1.0" encoding="utf-8"?>
<p:tagLst xmlns:a="http://schemas.openxmlformats.org/drawingml/2006/main" xmlns:r="http://schemas.openxmlformats.org/officeDocument/2006/relationships" xmlns:p="http://schemas.openxmlformats.org/presentationml/2006/main">
  <p:tag name="SHAPE_LOCKS" val="3"/>
</p:tagLst>
</file>

<file path=ppt/tags/tag15.xml><?xml version="1.0" encoding="utf-8"?>
<p:tagLst xmlns:a="http://schemas.openxmlformats.org/drawingml/2006/main" xmlns:r="http://schemas.openxmlformats.org/officeDocument/2006/relationships" xmlns:p="http://schemas.openxmlformats.org/presentationml/2006/main">
  <p:tag name="SHAPE_LOCKS" val="7"/>
</p:tagLst>
</file>

<file path=ppt/tags/tag16.xml><?xml version="1.0" encoding="utf-8"?>
<p:tagLst xmlns:a="http://schemas.openxmlformats.org/drawingml/2006/main" xmlns:r="http://schemas.openxmlformats.org/officeDocument/2006/relationships" xmlns:p="http://schemas.openxmlformats.org/presentationml/2006/main">
  <p:tag name="SHAPE_LOCKS" val="3"/>
</p:tagLst>
</file>

<file path=ppt/tags/tag2.xml><?xml version="1.0" encoding="utf-8"?>
<p:tagLst xmlns:a="http://schemas.openxmlformats.org/drawingml/2006/main" xmlns:r="http://schemas.openxmlformats.org/officeDocument/2006/relationships" xmlns:p="http://schemas.openxmlformats.org/presentationml/2006/main">
  <p:tag name="SHAPE_LOCKS" val="7"/>
</p:tagLst>
</file>

<file path=ppt/tags/tag3.xml><?xml version="1.0" encoding="utf-8"?>
<p:tagLst xmlns:a="http://schemas.openxmlformats.org/drawingml/2006/main" xmlns:r="http://schemas.openxmlformats.org/officeDocument/2006/relationships" xmlns:p="http://schemas.openxmlformats.org/presentationml/2006/main">
  <p:tag name="SHAPE_LOCKS" val="7"/>
</p:tagLst>
</file>

<file path=ppt/tags/tag4.xml><?xml version="1.0" encoding="utf-8"?>
<p:tagLst xmlns:a="http://schemas.openxmlformats.org/drawingml/2006/main" xmlns:r="http://schemas.openxmlformats.org/officeDocument/2006/relationships" xmlns:p="http://schemas.openxmlformats.org/presentationml/2006/main">
  <p:tag name="SHAPE_LOCKS" val="7"/>
</p:tagLst>
</file>

<file path=ppt/tags/tag5.xml><?xml version="1.0" encoding="utf-8"?>
<p:tagLst xmlns:a="http://schemas.openxmlformats.org/drawingml/2006/main" xmlns:r="http://schemas.openxmlformats.org/officeDocument/2006/relationships" xmlns:p="http://schemas.openxmlformats.org/presentationml/2006/main">
  <p:tag name="SHAPE_LOCKS" val="7"/>
</p:tagLst>
</file>

<file path=ppt/tags/tag6.xml><?xml version="1.0" encoding="utf-8"?>
<p:tagLst xmlns:a="http://schemas.openxmlformats.org/drawingml/2006/main" xmlns:r="http://schemas.openxmlformats.org/officeDocument/2006/relationships" xmlns:p="http://schemas.openxmlformats.org/presentationml/2006/main">
  <p:tag name="SHAPE_LOCKS" val="3"/>
</p:tagLst>
</file>

<file path=ppt/tags/tag7.xml><?xml version="1.0" encoding="utf-8"?>
<p:tagLst xmlns:a="http://schemas.openxmlformats.org/drawingml/2006/main" xmlns:r="http://schemas.openxmlformats.org/officeDocument/2006/relationships" xmlns:p="http://schemas.openxmlformats.org/presentationml/2006/main">
  <p:tag name="SHAPE_LOCKS" val="3"/>
</p:tagLst>
</file>

<file path=ppt/tags/tag8.xml><?xml version="1.0" encoding="utf-8"?>
<p:tagLst xmlns:a="http://schemas.openxmlformats.org/drawingml/2006/main" xmlns:r="http://schemas.openxmlformats.org/officeDocument/2006/relationships" xmlns:p="http://schemas.openxmlformats.org/presentationml/2006/main">
  <p:tag name="SHAPE_LOCKS" val="3"/>
</p:tagLst>
</file>

<file path=ppt/tags/tag9.xml><?xml version="1.0" encoding="utf-8"?>
<p:tagLst xmlns:a="http://schemas.openxmlformats.org/drawingml/2006/main" xmlns:r="http://schemas.openxmlformats.org/officeDocument/2006/relationships" xmlns:p="http://schemas.openxmlformats.org/presentationml/2006/main">
  <p:tag name="SHAPE_LOCKS" val="3"/>
</p:tagLst>
</file>

<file path=ppt/theme/theme1.xml><?xml version="1.0" encoding="utf-8"?>
<a:theme xmlns:a="http://schemas.openxmlformats.org/drawingml/2006/main" name="1_Office">
  <a:themeElements>
    <a:clrScheme name="Wirtschaftswissenschaftliche Fakultät">
      <a:dk1>
        <a:sysClr val="windowText" lastClr="000000"/>
      </a:dk1>
      <a:lt1>
        <a:sysClr val="window" lastClr="FFFFFF"/>
      </a:lt1>
      <a:dk2>
        <a:srgbClr val="00AECF"/>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fontScheme name="UA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Einrichtungen, Kommunikation">
        <a:dk1>
          <a:sysClr val="windowText" lastClr="000000"/>
        </a:dk1>
        <a:lt1>
          <a:sysClr val="window" lastClr="FFFFFF"/>
        </a:lt1>
        <a:dk2>
          <a:srgbClr val="AD007C"/>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Katholisch-Theologische Fakultät">
        <a:dk1>
          <a:sysClr val="windowText" lastClr="000000"/>
        </a:dk1>
        <a:lt1>
          <a:sysClr val="window" lastClr="FFFFFF"/>
        </a:lt1>
        <a:dk2>
          <a:srgbClr val="F6A800"/>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sophisch-Sozialwissenschaftliche Fakultät">
        <a:dk1>
          <a:sysClr val="windowText" lastClr="000000"/>
        </a:dk1>
        <a:lt1>
          <a:sysClr val="window" lastClr="FFFFFF"/>
        </a:lt1>
        <a:dk2>
          <a:srgbClr val="EB690B"/>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logisch-Historische Fakultät">
        <a:dk1>
          <a:sysClr val="windowText" lastClr="000000"/>
        </a:dk1>
        <a:lt1>
          <a:sysClr val="window" lastClr="FFFFFF"/>
        </a:lt1>
        <a:dk2>
          <a:srgbClr val="D4002D"/>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Wirtschaftswissenschaftliche Fakultät">
        <a:dk1>
          <a:sysClr val="windowText" lastClr="000000"/>
        </a:dk1>
        <a:lt1>
          <a:sysClr val="window" lastClr="FFFFFF"/>
        </a:lt1>
        <a:dk2>
          <a:srgbClr val="00AECF"/>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Juristische Fakultät">
        <a:dk1>
          <a:sysClr val="windowText" lastClr="000000"/>
        </a:dk1>
        <a:lt1>
          <a:sysClr val="window" lastClr="FFFFFF"/>
        </a:lt1>
        <a:dk2>
          <a:srgbClr val="0087C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edizinische Fakultät">
        <a:dk1>
          <a:sysClr val="windowText" lastClr="000000"/>
        </a:dk1>
        <a:lt1>
          <a:sysClr val="window" lastClr="FFFFFF"/>
        </a:lt1>
        <a:dk2>
          <a:srgbClr val="15558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athematisch-Naturwissenschaftliche Fakultät">
        <a:dk1>
          <a:sysClr val="windowText" lastClr="000000"/>
        </a:dk1>
        <a:lt1>
          <a:sysClr val="window" lastClr="FFFFFF"/>
        </a:lt1>
        <a:dk2>
          <a:srgbClr val="00656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Universitätsleitung, gesamtuniversitär">
        <a:dk1>
          <a:sysClr val="windowText" lastClr="000000"/>
        </a:dk1>
        <a:lt1>
          <a:sysClr val="window" lastClr="FFFFFF"/>
        </a:lt1>
        <a:dk2>
          <a:srgbClr val="B3B3B3"/>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Lst>
  <a:custClrLst>
    <a:custClr name="Einrichtungen, Kommunikation">
      <a:srgbClr val="AD007C"/>
    </a:custClr>
    <a:custClr name="Katholisch-Theologische Fakultät">
      <a:srgbClr val="F6A800"/>
    </a:custClr>
    <a:custClr name="Philosophisch-Sozialwissenschaftliche Fakultät">
      <a:srgbClr val="EB690B"/>
    </a:custClr>
    <a:custClr name="Philologisch-Historische Fakultät">
      <a:srgbClr val="D4002D"/>
    </a:custClr>
    <a:custClr name="Wirtschaftswissenschaftliche Fakultät">
      <a:srgbClr val="00AECF"/>
    </a:custClr>
    <a:custClr name="Juristische Fakultät">
      <a:srgbClr val="0087C1"/>
    </a:custClr>
    <a:custClr name="Medizinische Fakultät">
      <a:srgbClr val="155581"/>
    </a:custClr>
    <a:custClr name="Fakultät für Angewandte Informatik">
      <a:srgbClr val="489324"/>
    </a:custClr>
    <a:custClr name="Mathematisch-Naturwissenschaftliche Fakultät">
      <a:srgbClr val="006561"/>
    </a:custClr>
    <a:custClr name="Universitätsleitung, gesamtuniversitär">
      <a:srgbClr val="B3B3B3"/>
    </a:custClr>
  </a:custClrLst>
  <a:extLst>
    <a:ext uri="{05A4C25C-085E-4340-85A3-A5531E510DB2}">
      <thm15:themeFamily xmlns:thm15="http://schemas.microsoft.com/office/thememl/2012/main" name="Präsentationsmaster Vorlage 2WiWi" id="{BF66D833-68EB-F947-9C35-42B2ED0CCDAD}" vid="{B4E44847-FFCB-8E46-921D-B81F158E449E}"/>
    </a:ext>
  </a:extLst>
</a:theme>
</file>

<file path=docProps/app.xml><?xml version="1.0" encoding="utf-8"?>
<Properties xmlns="http://schemas.openxmlformats.org/officeDocument/2006/extended-properties" xmlns:vt="http://schemas.openxmlformats.org/officeDocument/2006/docPropsVTypes">
  <TotalTime>0</TotalTime>
  <Words>2420</Words>
  <Application>Microsoft Office PowerPoint</Application>
  <PresentationFormat>Breitbild</PresentationFormat>
  <Paragraphs>636</Paragraphs>
  <Slides>49</Slides>
  <Notes>0</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49</vt:i4>
      </vt:variant>
    </vt:vector>
  </HeadingPairs>
  <TitlesOfParts>
    <vt:vector size="59" baseType="lpstr">
      <vt:lpstr>Arial</vt:lpstr>
      <vt:lpstr>Arial Black</vt:lpstr>
      <vt:lpstr>Calibri</vt:lpstr>
      <vt:lpstr>Cambria Math</vt:lpstr>
      <vt:lpstr>Consolas</vt:lpstr>
      <vt:lpstr>Helvetica Neue</vt:lpstr>
      <vt:lpstr>NimbusRomNo9L</vt:lpstr>
      <vt:lpstr>Symbol</vt:lpstr>
      <vt:lpstr>Wingdings</vt:lpstr>
      <vt:lpstr>1_Office</vt:lpstr>
      <vt:lpstr>Text Mining  angewandt auf Harry Potter Filmskripte in Python </vt:lpstr>
      <vt:lpstr>Agenda</vt:lpstr>
      <vt:lpstr>PowerPoint-Präsentation</vt:lpstr>
      <vt:lpstr>1  Begriffsdefinition Text Mining</vt:lpstr>
      <vt:lpstr>1 Begriffsdefinition Text Mining</vt:lpstr>
      <vt:lpstr>PowerPoint-Präsentation</vt:lpstr>
      <vt:lpstr>2 Pre-Processing Methoden</vt:lpstr>
      <vt:lpstr>2 Pre-Processing Methoden</vt:lpstr>
      <vt:lpstr>2 Pre-Processing Methoden</vt:lpstr>
      <vt:lpstr>2 Pre-Processing Methoden</vt:lpstr>
      <vt:lpstr>2      Pre-Processing Methoden</vt:lpstr>
      <vt:lpstr>2      Pre-Processing Methoden</vt:lpstr>
      <vt:lpstr>PowerPoint-Präsentation</vt:lpstr>
      <vt:lpstr>3      Analyse</vt:lpstr>
      <vt:lpstr>3      Analyse</vt:lpstr>
      <vt:lpstr>3      Analyse</vt:lpstr>
      <vt:lpstr>3 Analyse</vt:lpstr>
      <vt:lpstr>3 Analyse</vt:lpstr>
      <vt:lpstr>3 Analyse</vt:lpstr>
      <vt:lpstr>3 Analyse</vt:lpstr>
      <vt:lpstr>3 Analyse</vt:lpstr>
      <vt:lpstr>3 Analyse</vt:lpstr>
      <vt:lpstr>3 Analyse</vt:lpstr>
      <vt:lpstr>PowerPoint-Präsentation</vt:lpstr>
      <vt:lpstr>4      Maschinelle Methoden</vt:lpstr>
      <vt:lpstr>4      Maschinelle Methoden</vt:lpstr>
      <vt:lpstr>4      Maschinelle Methoden</vt:lpstr>
      <vt:lpstr>4      Maschinelle Methoden</vt:lpstr>
      <vt:lpstr>4      Maschinelle Methoden</vt:lpstr>
      <vt:lpstr>4      Maschinelle Methoden</vt:lpstr>
      <vt:lpstr>4      Maschinelle Methoden</vt:lpstr>
      <vt:lpstr>4      Maschinelle Methoden</vt:lpstr>
      <vt:lpstr>4      Maschinelle Methoden</vt:lpstr>
      <vt:lpstr>4      Maschinelle Methoden</vt:lpstr>
      <vt:lpstr>PowerPoint-Präsentation</vt:lpstr>
      <vt:lpstr>5    Sentiment-Analyse</vt:lpstr>
      <vt:lpstr>5     Sentiment-Analyse</vt:lpstr>
      <vt:lpstr>5     Sentiment Analyse</vt:lpstr>
      <vt:lpstr>5      Sentiment Analyse</vt:lpstr>
      <vt:lpstr>5 Sentiment Analyse</vt:lpstr>
      <vt:lpstr>5 Sentiment Analyse</vt:lpstr>
      <vt:lpstr>PowerPoint-Präsentation</vt:lpstr>
      <vt:lpstr>6 Emotion-Analyse</vt:lpstr>
      <vt:lpstr>6      Emotion-Analyse</vt:lpstr>
      <vt:lpstr>6 Emotion-Analyse</vt:lpstr>
      <vt:lpstr>PowerPoint-Präsentation</vt:lpstr>
      <vt:lpstr>7 UseCases &amp; Limitations von Text Mining</vt:lpstr>
      <vt:lpstr>PowerPoint-Präsentation</vt:lpstr>
      <vt:lpstr>Literaturverzeichnis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Anja Gasser</dc:creator>
  <cp:lastModifiedBy>Anja Gasser</cp:lastModifiedBy>
  <cp:revision>37</cp:revision>
  <dcterms:created xsi:type="dcterms:W3CDTF">2023-01-17T15:59:13Z</dcterms:created>
  <dcterms:modified xsi:type="dcterms:W3CDTF">2023-01-26T16:18:39Z</dcterms:modified>
</cp:coreProperties>
</file>